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5EF23-FDEC-EA78-AB7B-43DD14B6F0A3}" v="600" dt="2023-09-15T06:30:45.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ushi nigam" userId="S::ayushi.nigam@vision.org.in::1d12c994-54f6-49c5-ab83-2aee586a46b9" providerId="AD" clId="Web-{C455EF23-FDEC-EA78-AB7B-43DD14B6F0A3}"/>
    <pc:docChg chg="addSld delSld modSld sldOrd addMainMaster delMainMaster">
      <pc:chgData name="ayushi nigam" userId="S::ayushi.nigam@vision.org.in::1d12c994-54f6-49c5-ab83-2aee586a46b9" providerId="AD" clId="Web-{C455EF23-FDEC-EA78-AB7B-43DD14B6F0A3}" dt="2023-09-15T06:30:40.082" v="621"/>
      <pc:docMkLst>
        <pc:docMk/>
      </pc:docMkLst>
      <pc:sldChg chg="addSp delSp modSp mod setBg modClrScheme addAnim chgLayout">
        <pc:chgData name="ayushi nigam" userId="S::ayushi.nigam@vision.org.in::1d12c994-54f6-49c5-ab83-2aee586a46b9" providerId="AD" clId="Web-{C455EF23-FDEC-EA78-AB7B-43DD14B6F0A3}" dt="2023-09-15T04:55:49.072" v="68"/>
        <pc:sldMkLst>
          <pc:docMk/>
          <pc:sldMk cId="109857222" sldId="256"/>
        </pc:sldMkLst>
        <pc:spChg chg="mod">
          <ac:chgData name="ayushi nigam" userId="S::ayushi.nigam@vision.org.in::1d12c994-54f6-49c5-ab83-2aee586a46b9" providerId="AD" clId="Web-{C455EF23-FDEC-EA78-AB7B-43DD14B6F0A3}" dt="2023-09-15T04:55:49.072" v="68"/>
          <ac:spMkLst>
            <pc:docMk/>
            <pc:sldMk cId="109857222" sldId="256"/>
            <ac:spMk id="2" creationId="{00000000-0000-0000-0000-000000000000}"/>
          </ac:spMkLst>
        </pc:spChg>
        <pc:spChg chg="mod">
          <ac:chgData name="ayushi nigam" userId="S::ayushi.nigam@vision.org.in::1d12c994-54f6-49c5-ab83-2aee586a46b9" providerId="AD" clId="Web-{C455EF23-FDEC-EA78-AB7B-43DD14B6F0A3}" dt="2023-09-15T04:55:49.072" v="68"/>
          <ac:spMkLst>
            <pc:docMk/>
            <pc:sldMk cId="109857222" sldId="256"/>
            <ac:spMk id="3" creationId="{00000000-0000-0000-0000-000000000000}"/>
          </ac:spMkLst>
        </pc:spChg>
        <pc:spChg chg="add del">
          <ac:chgData name="ayushi nigam" userId="S::ayushi.nigam@vision.org.in::1d12c994-54f6-49c5-ab83-2aee586a46b9" providerId="AD" clId="Web-{C455EF23-FDEC-EA78-AB7B-43DD14B6F0A3}" dt="2023-09-15T04:55:49.072" v="68"/>
          <ac:spMkLst>
            <pc:docMk/>
            <pc:sldMk cId="109857222" sldId="256"/>
            <ac:spMk id="9" creationId="{9B45BA4C-9B54-4496-821F-9E0985CA984D}"/>
          </ac:spMkLst>
        </pc:spChg>
        <pc:spChg chg="add">
          <ac:chgData name="ayushi nigam" userId="S::ayushi.nigam@vision.org.in::1d12c994-54f6-49c5-ab83-2aee586a46b9" providerId="AD" clId="Web-{C455EF23-FDEC-EA78-AB7B-43DD14B6F0A3}" dt="2023-09-15T04:55:49.072" v="68"/>
          <ac:spMkLst>
            <pc:docMk/>
            <pc:sldMk cId="109857222" sldId="256"/>
            <ac:spMk id="14" creationId="{665DBBEF-238B-476B-96AB-8AAC3224ECEA}"/>
          </ac:spMkLst>
        </pc:spChg>
        <pc:spChg chg="add">
          <ac:chgData name="ayushi nigam" userId="S::ayushi.nigam@vision.org.in::1d12c994-54f6-49c5-ab83-2aee586a46b9" providerId="AD" clId="Web-{C455EF23-FDEC-EA78-AB7B-43DD14B6F0A3}" dt="2023-09-15T04:55:49.072" v="68"/>
          <ac:spMkLst>
            <pc:docMk/>
            <pc:sldMk cId="109857222" sldId="256"/>
            <ac:spMk id="16" creationId="{3FCFB1DE-0B7E-48CC-BA90-B2AB0889F9D6}"/>
          </ac:spMkLst>
        </pc:spChg>
        <pc:picChg chg="add mod">
          <ac:chgData name="ayushi nigam" userId="S::ayushi.nigam@vision.org.in::1d12c994-54f6-49c5-ab83-2aee586a46b9" providerId="AD" clId="Web-{C455EF23-FDEC-EA78-AB7B-43DD14B6F0A3}" dt="2023-09-15T04:55:49.072" v="68"/>
          <ac:picMkLst>
            <pc:docMk/>
            <pc:sldMk cId="109857222" sldId="256"/>
            <ac:picMk id="4" creationId="{2BDD3E51-671E-FBDD-DA62-341249E3FB97}"/>
          </ac:picMkLst>
        </pc:picChg>
      </pc:sldChg>
      <pc:sldChg chg="addSp delSp modSp new mod setBg">
        <pc:chgData name="ayushi nigam" userId="S::ayushi.nigam@vision.org.in::1d12c994-54f6-49c5-ab83-2aee586a46b9" providerId="AD" clId="Web-{C455EF23-FDEC-EA78-AB7B-43DD14B6F0A3}" dt="2023-09-15T04:59:48.457" v="91" actId="20577"/>
        <pc:sldMkLst>
          <pc:docMk/>
          <pc:sldMk cId="1641052389" sldId="257"/>
        </pc:sldMkLst>
        <pc:spChg chg="mod">
          <ac:chgData name="ayushi nigam" userId="S::ayushi.nigam@vision.org.in::1d12c994-54f6-49c5-ab83-2aee586a46b9" providerId="AD" clId="Web-{C455EF23-FDEC-EA78-AB7B-43DD14B6F0A3}" dt="2023-09-15T04:59:23.237" v="89"/>
          <ac:spMkLst>
            <pc:docMk/>
            <pc:sldMk cId="1641052389" sldId="257"/>
            <ac:spMk id="2" creationId="{47BC1742-9D54-86A8-3C2D-CCCDD2BDFF19}"/>
          </ac:spMkLst>
        </pc:spChg>
        <pc:spChg chg="mod">
          <ac:chgData name="ayushi nigam" userId="S::ayushi.nigam@vision.org.in::1d12c994-54f6-49c5-ab83-2aee586a46b9" providerId="AD" clId="Web-{C455EF23-FDEC-EA78-AB7B-43DD14B6F0A3}" dt="2023-09-15T04:59:48.457" v="91" actId="20577"/>
          <ac:spMkLst>
            <pc:docMk/>
            <pc:sldMk cId="1641052389" sldId="257"/>
            <ac:spMk id="3" creationId="{A028BE74-E11A-8D6E-3D66-DDD4D2FF10EA}"/>
          </ac:spMkLst>
        </pc:spChg>
        <pc:spChg chg="add del">
          <ac:chgData name="ayushi nigam" userId="S::ayushi.nigam@vision.org.in::1d12c994-54f6-49c5-ab83-2aee586a46b9" providerId="AD" clId="Web-{C455EF23-FDEC-EA78-AB7B-43DD14B6F0A3}" dt="2023-09-15T04:59:23.237" v="89"/>
          <ac:spMkLst>
            <pc:docMk/>
            <pc:sldMk cId="1641052389" sldId="257"/>
            <ac:spMk id="9" creationId="{F13C74B1-5B17-4795-BED0-7140497B445A}"/>
          </ac:spMkLst>
        </pc:spChg>
        <pc:spChg chg="add del">
          <ac:chgData name="ayushi nigam" userId="S::ayushi.nigam@vision.org.in::1d12c994-54f6-49c5-ab83-2aee586a46b9" providerId="AD" clId="Web-{C455EF23-FDEC-EA78-AB7B-43DD14B6F0A3}" dt="2023-09-15T04:59:23.237" v="89"/>
          <ac:spMkLst>
            <pc:docMk/>
            <pc:sldMk cId="1641052389" sldId="257"/>
            <ac:spMk id="11" creationId="{3FCFB1DE-0B7E-48CC-BA90-B2AB0889F9D6}"/>
          </ac:spMkLst>
        </pc:spChg>
        <pc:spChg chg="add">
          <ac:chgData name="ayushi nigam" userId="S::ayushi.nigam@vision.org.in::1d12c994-54f6-49c5-ab83-2aee586a46b9" providerId="AD" clId="Web-{C455EF23-FDEC-EA78-AB7B-43DD14B6F0A3}" dt="2023-09-15T04:59:23.237" v="89"/>
          <ac:spMkLst>
            <pc:docMk/>
            <pc:sldMk cId="1641052389" sldId="257"/>
            <ac:spMk id="16" creationId="{2C61293E-6EBE-43EF-A52C-9BEBFD7679D4}"/>
          </ac:spMkLst>
        </pc:spChg>
        <pc:spChg chg="add">
          <ac:chgData name="ayushi nigam" userId="S::ayushi.nigam@vision.org.in::1d12c994-54f6-49c5-ab83-2aee586a46b9" providerId="AD" clId="Web-{C455EF23-FDEC-EA78-AB7B-43DD14B6F0A3}" dt="2023-09-15T04:59:23.237" v="89"/>
          <ac:spMkLst>
            <pc:docMk/>
            <pc:sldMk cId="1641052389" sldId="257"/>
            <ac:spMk id="18" creationId="{3FCFB1DE-0B7E-48CC-BA90-B2AB0889F9D6}"/>
          </ac:spMkLst>
        </pc:spChg>
        <pc:picChg chg="add mod">
          <ac:chgData name="ayushi nigam" userId="S::ayushi.nigam@vision.org.in::1d12c994-54f6-49c5-ab83-2aee586a46b9" providerId="AD" clId="Web-{C455EF23-FDEC-EA78-AB7B-43DD14B6F0A3}" dt="2023-09-15T04:59:23.237" v="89"/>
          <ac:picMkLst>
            <pc:docMk/>
            <pc:sldMk cId="1641052389" sldId="257"/>
            <ac:picMk id="5" creationId="{6B770F81-1428-9237-3E78-4BB98E578DD3}"/>
          </ac:picMkLst>
        </pc:picChg>
      </pc:sldChg>
      <pc:sldChg chg="addSp delSp modSp new mod setBg">
        <pc:chgData name="ayushi nigam" userId="S::ayushi.nigam@vision.org.in::1d12c994-54f6-49c5-ab83-2aee586a46b9" providerId="AD" clId="Web-{C455EF23-FDEC-EA78-AB7B-43DD14B6F0A3}" dt="2023-09-15T05:01:31.274" v="122" actId="20577"/>
        <pc:sldMkLst>
          <pc:docMk/>
          <pc:sldMk cId="1816292898" sldId="258"/>
        </pc:sldMkLst>
        <pc:spChg chg="mod">
          <ac:chgData name="ayushi nigam" userId="S::ayushi.nigam@vision.org.in::1d12c994-54f6-49c5-ab83-2aee586a46b9" providerId="AD" clId="Web-{C455EF23-FDEC-EA78-AB7B-43DD14B6F0A3}" dt="2023-09-15T05:01:13.398" v="120"/>
          <ac:spMkLst>
            <pc:docMk/>
            <pc:sldMk cId="1816292898" sldId="258"/>
            <ac:spMk id="2" creationId="{5C553ACD-E623-8182-64AA-6F60184146CA}"/>
          </ac:spMkLst>
        </pc:spChg>
        <pc:spChg chg="add del mod">
          <ac:chgData name="ayushi nigam" userId="S::ayushi.nigam@vision.org.in::1d12c994-54f6-49c5-ab83-2aee586a46b9" providerId="AD" clId="Web-{C455EF23-FDEC-EA78-AB7B-43DD14B6F0A3}" dt="2023-09-15T05:01:13.398" v="120"/>
          <ac:spMkLst>
            <pc:docMk/>
            <pc:sldMk cId="1816292898" sldId="258"/>
            <ac:spMk id="3" creationId="{ACFC7282-A33E-AD77-6983-8E58148C1390}"/>
          </ac:spMkLst>
        </pc:spChg>
        <pc:spChg chg="add">
          <ac:chgData name="ayushi nigam" userId="S::ayushi.nigam@vision.org.in::1d12c994-54f6-49c5-ab83-2aee586a46b9" providerId="AD" clId="Web-{C455EF23-FDEC-EA78-AB7B-43DD14B6F0A3}" dt="2023-09-15T05:01:13.398" v="120"/>
          <ac:spMkLst>
            <pc:docMk/>
            <pc:sldMk cId="1816292898" sldId="258"/>
            <ac:spMk id="8" creationId="{777A147A-9ED8-46B4-8660-1B3C2AA880B5}"/>
          </ac:spMkLst>
        </pc:spChg>
        <pc:spChg chg="add del">
          <ac:chgData name="ayushi nigam" userId="S::ayushi.nigam@vision.org.in::1d12c994-54f6-49c5-ab83-2aee586a46b9" providerId="AD" clId="Web-{C455EF23-FDEC-EA78-AB7B-43DD14B6F0A3}" dt="2023-09-15T05:01:04.491" v="117"/>
          <ac:spMkLst>
            <pc:docMk/>
            <pc:sldMk cId="1816292898" sldId="258"/>
            <ac:spMk id="9" creationId="{43DAA0EF-336D-4CDC-A9A2-8460363E27FE}"/>
          </ac:spMkLst>
        </pc:spChg>
        <pc:spChg chg="add">
          <ac:chgData name="ayushi nigam" userId="S::ayushi.nigam@vision.org.in::1d12c994-54f6-49c5-ab83-2aee586a46b9" providerId="AD" clId="Web-{C455EF23-FDEC-EA78-AB7B-43DD14B6F0A3}" dt="2023-09-15T05:01:13.398" v="120"/>
          <ac:spMkLst>
            <pc:docMk/>
            <pc:sldMk cId="1816292898" sldId="258"/>
            <ac:spMk id="10" creationId="{5D6C15A0-C087-4593-8414-2B4EC1CDC3DE}"/>
          </ac:spMkLst>
        </pc:spChg>
        <pc:spChg chg="add del">
          <ac:chgData name="ayushi nigam" userId="S::ayushi.nigam@vision.org.in::1d12c994-54f6-49c5-ab83-2aee586a46b9" providerId="AD" clId="Web-{C455EF23-FDEC-EA78-AB7B-43DD14B6F0A3}" dt="2023-09-15T05:01:04.491" v="117"/>
          <ac:spMkLst>
            <pc:docMk/>
            <pc:sldMk cId="1816292898" sldId="258"/>
            <ac:spMk id="11" creationId="{FD079A19-B31E-4129-A464-7547FF05AE33}"/>
          </ac:spMkLst>
        </pc:spChg>
        <pc:spChg chg="add del">
          <ac:chgData name="ayushi nigam" userId="S::ayushi.nigam@vision.org.in::1d12c994-54f6-49c5-ab83-2aee586a46b9" providerId="AD" clId="Web-{C455EF23-FDEC-EA78-AB7B-43DD14B6F0A3}" dt="2023-09-15T05:01:13.398" v="119"/>
          <ac:spMkLst>
            <pc:docMk/>
            <pc:sldMk cId="1816292898" sldId="258"/>
            <ac:spMk id="13" creationId="{35DB3719-6FDC-4E5D-891D-FF40B7300F64}"/>
          </ac:spMkLst>
        </pc:spChg>
        <pc:spChg chg="add mod">
          <ac:chgData name="ayushi nigam" userId="S::ayushi.nigam@vision.org.in::1d12c994-54f6-49c5-ab83-2aee586a46b9" providerId="AD" clId="Web-{C455EF23-FDEC-EA78-AB7B-43DD14B6F0A3}" dt="2023-09-15T05:01:31.274" v="122" actId="20577"/>
          <ac:spMkLst>
            <pc:docMk/>
            <pc:sldMk cId="1816292898" sldId="258"/>
            <ac:spMk id="16" creationId="{ACFC7282-A33E-AD77-6983-8E58148C1390}"/>
          </ac:spMkLst>
        </pc:spChg>
        <pc:graphicFrameChg chg="add del">
          <ac:chgData name="ayushi nigam" userId="S::ayushi.nigam@vision.org.in::1d12c994-54f6-49c5-ab83-2aee586a46b9" providerId="AD" clId="Web-{C455EF23-FDEC-EA78-AB7B-43DD14B6F0A3}" dt="2023-09-15T05:01:04.491" v="117"/>
          <ac:graphicFrameMkLst>
            <pc:docMk/>
            <pc:sldMk cId="1816292898" sldId="258"/>
            <ac:graphicFrameMk id="5" creationId="{83FA64C7-9848-5549-734A-7B38F193E0B4}"/>
          </ac:graphicFrameMkLst>
        </pc:graphicFrameChg>
        <pc:graphicFrameChg chg="add del">
          <ac:chgData name="ayushi nigam" userId="S::ayushi.nigam@vision.org.in::1d12c994-54f6-49c5-ab83-2aee586a46b9" providerId="AD" clId="Web-{C455EF23-FDEC-EA78-AB7B-43DD14B6F0A3}" dt="2023-09-15T05:01:13.398" v="119"/>
          <ac:graphicFrameMkLst>
            <pc:docMk/>
            <pc:sldMk cId="1816292898" sldId="258"/>
            <ac:graphicFrameMk id="14" creationId="{71EE41F5-3434-541B-E2E1-D344FF7EE87A}"/>
          </ac:graphicFrameMkLst>
        </pc:graphicFrameChg>
      </pc:sldChg>
      <pc:sldChg chg="addSp modSp new mod setBg">
        <pc:chgData name="ayushi nigam" userId="S::ayushi.nigam@vision.org.in::1d12c994-54f6-49c5-ab83-2aee586a46b9" providerId="AD" clId="Web-{C455EF23-FDEC-EA78-AB7B-43DD14B6F0A3}" dt="2023-09-15T05:05:21.205" v="262"/>
        <pc:sldMkLst>
          <pc:docMk/>
          <pc:sldMk cId="3725343254" sldId="259"/>
        </pc:sldMkLst>
        <pc:spChg chg="mod">
          <ac:chgData name="ayushi nigam" userId="S::ayushi.nigam@vision.org.in::1d12c994-54f6-49c5-ab83-2aee586a46b9" providerId="AD" clId="Web-{C455EF23-FDEC-EA78-AB7B-43DD14B6F0A3}" dt="2023-09-15T05:05:21.205" v="262"/>
          <ac:spMkLst>
            <pc:docMk/>
            <pc:sldMk cId="3725343254" sldId="259"/>
            <ac:spMk id="2" creationId="{6A29C777-99CA-06AA-69E7-82BE3FFDB5A7}"/>
          </ac:spMkLst>
        </pc:spChg>
        <pc:spChg chg="mod">
          <ac:chgData name="ayushi nigam" userId="S::ayushi.nigam@vision.org.in::1d12c994-54f6-49c5-ab83-2aee586a46b9" providerId="AD" clId="Web-{C455EF23-FDEC-EA78-AB7B-43DD14B6F0A3}" dt="2023-09-15T05:05:21.205" v="262"/>
          <ac:spMkLst>
            <pc:docMk/>
            <pc:sldMk cId="3725343254" sldId="259"/>
            <ac:spMk id="3" creationId="{3F65EB71-3AFA-6EFE-5778-9E9B44CF305D}"/>
          </ac:spMkLst>
        </pc:spChg>
        <pc:spChg chg="add">
          <ac:chgData name="ayushi nigam" userId="S::ayushi.nigam@vision.org.in::1d12c994-54f6-49c5-ab83-2aee586a46b9" providerId="AD" clId="Web-{C455EF23-FDEC-EA78-AB7B-43DD14B6F0A3}" dt="2023-09-15T05:05:21.205" v="262"/>
          <ac:spMkLst>
            <pc:docMk/>
            <pc:sldMk cId="3725343254" sldId="259"/>
            <ac:spMk id="8" creationId="{100EDD19-6802-4EC3-95CE-CFFAB042CFD6}"/>
          </ac:spMkLst>
        </pc:spChg>
        <pc:spChg chg="add">
          <ac:chgData name="ayushi nigam" userId="S::ayushi.nigam@vision.org.in::1d12c994-54f6-49c5-ab83-2aee586a46b9" providerId="AD" clId="Web-{C455EF23-FDEC-EA78-AB7B-43DD14B6F0A3}" dt="2023-09-15T05:05:21.205" v="262"/>
          <ac:spMkLst>
            <pc:docMk/>
            <pc:sldMk cId="3725343254" sldId="259"/>
            <ac:spMk id="10" creationId="{DB17E863-922E-4C26-BD64-E8FD41D28661}"/>
          </ac:spMkLst>
        </pc:spChg>
      </pc:sldChg>
      <pc:sldChg chg="addSp delSp modSp new mod setBg">
        <pc:chgData name="ayushi nigam" userId="S::ayushi.nigam@vision.org.in::1d12c994-54f6-49c5-ab83-2aee586a46b9" providerId="AD" clId="Web-{C455EF23-FDEC-EA78-AB7B-43DD14B6F0A3}" dt="2023-09-15T05:10:25.358" v="298"/>
        <pc:sldMkLst>
          <pc:docMk/>
          <pc:sldMk cId="2804886720" sldId="260"/>
        </pc:sldMkLst>
        <pc:spChg chg="mod">
          <ac:chgData name="ayushi nigam" userId="S::ayushi.nigam@vision.org.in::1d12c994-54f6-49c5-ab83-2aee586a46b9" providerId="AD" clId="Web-{C455EF23-FDEC-EA78-AB7B-43DD14B6F0A3}" dt="2023-09-15T05:10:25.358" v="298"/>
          <ac:spMkLst>
            <pc:docMk/>
            <pc:sldMk cId="2804886720" sldId="260"/>
            <ac:spMk id="2" creationId="{151A17F1-5986-E44D-DE30-0403C182ABC7}"/>
          </ac:spMkLst>
        </pc:spChg>
        <pc:spChg chg="mod">
          <ac:chgData name="ayushi nigam" userId="S::ayushi.nigam@vision.org.in::1d12c994-54f6-49c5-ab83-2aee586a46b9" providerId="AD" clId="Web-{C455EF23-FDEC-EA78-AB7B-43DD14B6F0A3}" dt="2023-09-15T05:10:25.358" v="298"/>
          <ac:spMkLst>
            <pc:docMk/>
            <pc:sldMk cId="2804886720" sldId="260"/>
            <ac:spMk id="3" creationId="{52AF677E-5CF9-2F86-5E50-5794F8F24FE8}"/>
          </ac:spMkLst>
        </pc:spChg>
        <pc:spChg chg="add del">
          <ac:chgData name="ayushi nigam" userId="S::ayushi.nigam@vision.org.in::1d12c994-54f6-49c5-ab83-2aee586a46b9" providerId="AD" clId="Web-{C455EF23-FDEC-EA78-AB7B-43DD14B6F0A3}" dt="2023-09-15T05:09:52.544" v="294"/>
          <ac:spMkLst>
            <pc:docMk/>
            <pc:sldMk cId="2804886720" sldId="260"/>
            <ac:spMk id="9" creationId="{2C61293E-6EBE-43EF-A52C-9BEBFD7679D4}"/>
          </ac:spMkLst>
        </pc:spChg>
        <pc:spChg chg="add del">
          <ac:chgData name="ayushi nigam" userId="S::ayushi.nigam@vision.org.in::1d12c994-54f6-49c5-ab83-2aee586a46b9" providerId="AD" clId="Web-{C455EF23-FDEC-EA78-AB7B-43DD14B6F0A3}" dt="2023-09-15T05:09:52.544" v="294"/>
          <ac:spMkLst>
            <pc:docMk/>
            <pc:sldMk cId="2804886720" sldId="260"/>
            <ac:spMk id="11" creationId="{3FCFB1DE-0B7E-48CC-BA90-B2AB0889F9D6}"/>
          </ac:spMkLst>
        </pc:spChg>
        <pc:spChg chg="add del">
          <ac:chgData name="ayushi nigam" userId="S::ayushi.nigam@vision.org.in::1d12c994-54f6-49c5-ab83-2aee586a46b9" providerId="AD" clId="Web-{C455EF23-FDEC-EA78-AB7B-43DD14B6F0A3}" dt="2023-09-15T05:10:25.358" v="298"/>
          <ac:spMkLst>
            <pc:docMk/>
            <pc:sldMk cId="2804886720" sldId="260"/>
            <ac:spMk id="13" creationId="{F13C74B1-5B17-4795-BED0-7140497B445A}"/>
          </ac:spMkLst>
        </pc:spChg>
        <pc:spChg chg="add del">
          <ac:chgData name="ayushi nigam" userId="S::ayushi.nigam@vision.org.in::1d12c994-54f6-49c5-ab83-2aee586a46b9" providerId="AD" clId="Web-{C455EF23-FDEC-EA78-AB7B-43DD14B6F0A3}" dt="2023-09-15T05:10:25.358" v="298"/>
          <ac:spMkLst>
            <pc:docMk/>
            <pc:sldMk cId="2804886720" sldId="260"/>
            <ac:spMk id="14" creationId="{3FCFB1DE-0B7E-48CC-BA90-B2AB0889F9D6}"/>
          </ac:spMkLst>
        </pc:spChg>
        <pc:spChg chg="add">
          <ac:chgData name="ayushi nigam" userId="S::ayushi.nigam@vision.org.in::1d12c994-54f6-49c5-ab83-2aee586a46b9" providerId="AD" clId="Web-{C455EF23-FDEC-EA78-AB7B-43DD14B6F0A3}" dt="2023-09-15T05:10:25.358" v="298"/>
          <ac:spMkLst>
            <pc:docMk/>
            <pc:sldMk cId="2804886720" sldId="260"/>
            <ac:spMk id="20" creationId="{743AA782-23D1-4521-8CAD-47662984AA08}"/>
          </ac:spMkLst>
        </pc:spChg>
        <pc:spChg chg="add">
          <ac:chgData name="ayushi nigam" userId="S::ayushi.nigam@vision.org.in::1d12c994-54f6-49c5-ab83-2aee586a46b9" providerId="AD" clId="Web-{C455EF23-FDEC-EA78-AB7B-43DD14B6F0A3}" dt="2023-09-15T05:10:25.358" v="298"/>
          <ac:spMkLst>
            <pc:docMk/>
            <pc:sldMk cId="2804886720" sldId="260"/>
            <ac:spMk id="22" creationId="{3CE8AF5E-D374-4CF1-90CC-35CF73B81C3E}"/>
          </ac:spMkLst>
        </pc:spChg>
        <pc:picChg chg="add del">
          <ac:chgData name="ayushi nigam" userId="S::ayushi.nigam@vision.org.in::1d12c994-54f6-49c5-ab83-2aee586a46b9" providerId="AD" clId="Web-{C455EF23-FDEC-EA78-AB7B-43DD14B6F0A3}" dt="2023-09-15T05:09:52.544" v="294"/>
          <ac:picMkLst>
            <pc:docMk/>
            <pc:sldMk cId="2804886720" sldId="260"/>
            <ac:picMk id="5" creationId="{AB2703AB-363D-68C7-941B-E0F9BD057E20}"/>
          </ac:picMkLst>
        </pc:picChg>
        <pc:picChg chg="add mod">
          <ac:chgData name="ayushi nigam" userId="S::ayushi.nigam@vision.org.in::1d12c994-54f6-49c5-ab83-2aee586a46b9" providerId="AD" clId="Web-{C455EF23-FDEC-EA78-AB7B-43DD14B6F0A3}" dt="2023-09-15T05:10:25.358" v="298"/>
          <ac:picMkLst>
            <pc:docMk/>
            <pc:sldMk cId="2804886720" sldId="260"/>
            <ac:picMk id="15" creationId="{FBD91801-20C3-B289-69E6-9BE81628389B}"/>
          </ac:picMkLst>
        </pc:picChg>
        <pc:inkChg chg="add">
          <ac:chgData name="ayushi nigam" userId="S::ayushi.nigam@vision.org.in::1d12c994-54f6-49c5-ab83-2aee586a46b9" providerId="AD" clId="Web-{C455EF23-FDEC-EA78-AB7B-43DD14B6F0A3}" dt="2023-09-15T05:10:25.358" v="298"/>
          <ac:inkMkLst>
            <pc:docMk/>
            <pc:sldMk cId="2804886720" sldId="260"/>
            <ac:inkMk id="24" creationId="{070477C5-0410-4E4F-97A1-F84C2465C187}"/>
          </ac:inkMkLst>
        </pc:inkChg>
      </pc:sldChg>
      <pc:sldChg chg="addSp delSp modSp new mod ord setBg">
        <pc:chgData name="ayushi nigam" userId="S::ayushi.nigam@vision.org.in::1d12c994-54f6-49c5-ab83-2aee586a46b9" providerId="AD" clId="Web-{C455EF23-FDEC-EA78-AB7B-43DD14B6F0A3}" dt="2023-09-15T05:13:43.256" v="333"/>
        <pc:sldMkLst>
          <pc:docMk/>
          <pc:sldMk cId="1567199532" sldId="261"/>
        </pc:sldMkLst>
        <pc:spChg chg="mod">
          <ac:chgData name="ayushi nigam" userId="S::ayushi.nigam@vision.org.in::1d12c994-54f6-49c5-ab83-2aee586a46b9" providerId="AD" clId="Web-{C455EF23-FDEC-EA78-AB7B-43DD14B6F0A3}" dt="2023-09-15T05:13:29.240" v="331"/>
          <ac:spMkLst>
            <pc:docMk/>
            <pc:sldMk cId="1567199532" sldId="261"/>
            <ac:spMk id="2" creationId="{FD53E157-915A-82B2-A10C-D485D49FB77B}"/>
          </ac:spMkLst>
        </pc:spChg>
        <pc:spChg chg="del">
          <ac:chgData name="ayushi nigam" userId="S::ayushi.nigam@vision.org.in::1d12c994-54f6-49c5-ab83-2aee586a46b9" providerId="AD" clId="Web-{C455EF23-FDEC-EA78-AB7B-43DD14B6F0A3}" dt="2023-09-15T05:11:26.907" v="318"/>
          <ac:spMkLst>
            <pc:docMk/>
            <pc:sldMk cId="1567199532" sldId="261"/>
            <ac:spMk id="3" creationId="{3FE6B9A9-4179-2CCD-7018-0C252391DD91}"/>
          </ac:spMkLst>
        </pc:spChg>
        <pc:spChg chg="add mod">
          <ac:chgData name="ayushi nigam" userId="S::ayushi.nigam@vision.org.in::1d12c994-54f6-49c5-ab83-2aee586a46b9" providerId="AD" clId="Web-{C455EF23-FDEC-EA78-AB7B-43DD14B6F0A3}" dt="2023-09-15T05:13:29.256" v="332"/>
          <ac:spMkLst>
            <pc:docMk/>
            <pc:sldMk cId="1567199532" sldId="261"/>
            <ac:spMk id="12" creationId="{8BE69D80-C68C-95B8-BD00-0E608A5D2FD1}"/>
          </ac:spMkLst>
        </pc:spChg>
        <pc:spChg chg="add del mod">
          <ac:chgData name="ayushi nigam" userId="S::ayushi.nigam@vision.org.in::1d12c994-54f6-49c5-ab83-2aee586a46b9" providerId="AD" clId="Web-{C455EF23-FDEC-EA78-AB7B-43DD14B6F0A3}" dt="2023-09-15T05:11:58.893" v="322"/>
          <ac:spMkLst>
            <pc:docMk/>
            <pc:sldMk cId="1567199532" sldId="261"/>
            <ac:spMk id="13" creationId="{A13D6A11-B33C-2791-8E3F-67D1D71C1DAC}"/>
          </ac:spMkLst>
        </pc:spChg>
        <pc:spChg chg="add del">
          <ac:chgData name="ayushi nigam" userId="S::ayushi.nigam@vision.org.in::1d12c994-54f6-49c5-ab83-2aee586a46b9" providerId="AD" clId="Web-{C455EF23-FDEC-EA78-AB7B-43DD14B6F0A3}" dt="2023-09-15T05:13:29.256" v="332"/>
          <ac:spMkLst>
            <pc:docMk/>
            <pc:sldMk cId="1567199532" sldId="261"/>
            <ac:spMk id="18" creationId="{2C61293E-6EBE-43EF-A52C-9BEBFD7679D4}"/>
          </ac:spMkLst>
        </pc:spChg>
        <pc:spChg chg="add del">
          <ac:chgData name="ayushi nigam" userId="S::ayushi.nigam@vision.org.in::1d12c994-54f6-49c5-ab83-2aee586a46b9" providerId="AD" clId="Web-{C455EF23-FDEC-EA78-AB7B-43DD14B6F0A3}" dt="2023-09-15T05:13:29.256" v="332"/>
          <ac:spMkLst>
            <pc:docMk/>
            <pc:sldMk cId="1567199532" sldId="261"/>
            <ac:spMk id="20" creationId="{3FCFB1DE-0B7E-48CC-BA90-B2AB0889F9D6}"/>
          </ac:spMkLst>
        </pc:spChg>
        <pc:spChg chg="add del">
          <ac:chgData name="ayushi nigam" userId="S::ayushi.nigam@vision.org.in::1d12c994-54f6-49c5-ab83-2aee586a46b9" providerId="AD" clId="Web-{C455EF23-FDEC-EA78-AB7B-43DD14B6F0A3}" dt="2023-09-15T05:13:29.240" v="331"/>
          <ac:spMkLst>
            <pc:docMk/>
            <pc:sldMk cId="1567199532" sldId="261"/>
            <ac:spMk id="25" creationId="{F13C74B1-5B17-4795-BED0-7140497B445A}"/>
          </ac:spMkLst>
        </pc:spChg>
        <pc:spChg chg="add del">
          <ac:chgData name="ayushi nigam" userId="S::ayushi.nigam@vision.org.in::1d12c994-54f6-49c5-ab83-2aee586a46b9" providerId="AD" clId="Web-{C455EF23-FDEC-EA78-AB7B-43DD14B6F0A3}" dt="2023-09-15T05:13:29.240" v="331"/>
          <ac:spMkLst>
            <pc:docMk/>
            <pc:sldMk cId="1567199532" sldId="261"/>
            <ac:spMk id="27" creationId="{3FCFB1DE-0B7E-48CC-BA90-B2AB0889F9D6}"/>
          </ac:spMkLst>
        </pc:spChg>
        <pc:spChg chg="add">
          <ac:chgData name="ayushi nigam" userId="S::ayushi.nigam@vision.org.in::1d12c994-54f6-49c5-ab83-2aee586a46b9" providerId="AD" clId="Web-{C455EF23-FDEC-EA78-AB7B-43DD14B6F0A3}" dt="2023-09-15T05:13:29.256" v="332"/>
          <ac:spMkLst>
            <pc:docMk/>
            <pc:sldMk cId="1567199532" sldId="261"/>
            <ac:spMk id="29" creationId="{2C61293E-6EBE-43EF-A52C-9BEBFD7679D4}"/>
          </ac:spMkLst>
        </pc:spChg>
        <pc:spChg chg="add">
          <ac:chgData name="ayushi nigam" userId="S::ayushi.nigam@vision.org.in::1d12c994-54f6-49c5-ab83-2aee586a46b9" providerId="AD" clId="Web-{C455EF23-FDEC-EA78-AB7B-43DD14B6F0A3}" dt="2023-09-15T05:13:29.256" v="332"/>
          <ac:spMkLst>
            <pc:docMk/>
            <pc:sldMk cId="1567199532" sldId="261"/>
            <ac:spMk id="30" creationId="{3FCFB1DE-0B7E-48CC-BA90-B2AB0889F9D6}"/>
          </ac:spMkLst>
        </pc:spChg>
        <pc:graphicFrameChg chg="add del mod ord modGraphic">
          <ac:chgData name="ayushi nigam" userId="S::ayushi.nigam@vision.org.in::1d12c994-54f6-49c5-ab83-2aee586a46b9" providerId="AD" clId="Web-{C455EF23-FDEC-EA78-AB7B-43DD14B6F0A3}" dt="2023-09-15T05:11:40.658" v="319"/>
          <ac:graphicFrameMkLst>
            <pc:docMk/>
            <pc:sldMk cId="1567199532" sldId="261"/>
            <ac:graphicFrameMk id="4" creationId="{523065E2-E746-C2AF-88E8-E02A9C5A432F}"/>
          </ac:graphicFrameMkLst>
        </pc:graphicFrameChg>
        <pc:picChg chg="add mod">
          <ac:chgData name="ayushi nigam" userId="S::ayushi.nigam@vision.org.in::1d12c994-54f6-49c5-ab83-2aee586a46b9" providerId="AD" clId="Web-{C455EF23-FDEC-EA78-AB7B-43DD14B6F0A3}" dt="2023-09-15T05:13:29.256" v="332"/>
          <ac:picMkLst>
            <pc:docMk/>
            <pc:sldMk cId="1567199532" sldId="261"/>
            <ac:picMk id="14" creationId="{70B23015-4F6C-B758-235B-638CE35E058B}"/>
          </ac:picMkLst>
        </pc:picChg>
      </pc:sldChg>
      <pc:sldChg chg="addSp delSp modSp new mod setBg">
        <pc:chgData name="ayushi nigam" userId="S::ayushi.nigam@vision.org.in::1d12c994-54f6-49c5-ab83-2aee586a46b9" providerId="AD" clId="Web-{C455EF23-FDEC-EA78-AB7B-43DD14B6F0A3}" dt="2023-09-15T05:23:48.312" v="369"/>
        <pc:sldMkLst>
          <pc:docMk/>
          <pc:sldMk cId="4036591654" sldId="262"/>
        </pc:sldMkLst>
        <pc:spChg chg="mod">
          <ac:chgData name="ayushi nigam" userId="S::ayushi.nigam@vision.org.in::1d12c994-54f6-49c5-ab83-2aee586a46b9" providerId="AD" clId="Web-{C455EF23-FDEC-EA78-AB7B-43DD14B6F0A3}" dt="2023-09-15T05:23:48.312" v="369"/>
          <ac:spMkLst>
            <pc:docMk/>
            <pc:sldMk cId="4036591654" sldId="262"/>
            <ac:spMk id="2" creationId="{34F19A0A-00E2-7FF8-2D29-951BBAE9CA62}"/>
          </ac:spMkLst>
        </pc:spChg>
        <pc:spChg chg="mod ord">
          <ac:chgData name="ayushi nigam" userId="S::ayushi.nigam@vision.org.in::1d12c994-54f6-49c5-ab83-2aee586a46b9" providerId="AD" clId="Web-{C455EF23-FDEC-EA78-AB7B-43DD14B6F0A3}" dt="2023-09-15T05:23:48.312" v="369"/>
          <ac:spMkLst>
            <pc:docMk/>
            <pc:sldMk cId="4036591654" sldId="262"/>
            <ac:spMk id="3" creationId="{74A0C784-D843-F34A-A1AC-A488FDF57C0C}"/>
          </ac:spMkLst>
        </pc:spChg>
        <pc:spChg chg="add del">
          <ac:chgData name="ayushi nigam" userId="S::ayushi.nigam@vision.org.in::1d12c994-54f6-49c5-ab83-2aee586a46b9" providerId="AD" clId="Web-{C455EF23-FDEC-EA78-AB7B-43DD14B6F0A3}" dt="2023-09-15T05:23:48.312" v="369"/>
          <ac:spMkLst>
            <pc:docMk/>
            <pc:sldMk cId="4036591654" sldId="262"/>
            <ac:spMk id="9" creationId="{2C61293E-6EBE-43EF-A52C-9BEBFD7679D4}"/>
          </ac:spMkLst>
        </pc:spChg>
        <pc:spChg chg="add del">
          <ac:chgData name="ayushi nigam" userId="S::ayushi.nigam@vision.org.in::1d12c994-54f6-49c5-ab83-2aee586a46b9" providerId="AD" clId="Web-{C455EF23-FDEC-EA78-AB7B-43DD14B6F0A3}" dt="2023-09-15T05:23:48.312" v="369"/>
          <ac:spMkLst>
            <pc:docMk/>
            <pc:sldMk cId="4036591654" sldId="262"/>
            <ac:spMk id="11" creationId="{3FCFB1DE-0B7E-48CC-BA90-B2AB0889F9D6}"/>
          </ac:spMkLst>
        </pc:spChg>
        <pc:spChg chg="add">
          <ac:chgData name="ayushi nigam" userId="S::ayushi.nigam@vision.org.in::1d12c994-54f6-49c5-ab83-2aee586a46b9" providerId="AD" clId="Web-{C455EF23-FDEC-EA78-AB7B-43DD14B6F0A3}" dt="2023-09-15T05:23:48.312" v="369"/>
          <ac:spMkLst>
            <pc:docMk/>
            <pc:sldMk cId="4036591654" sldId="262"/>
            <ac:spMk id="16" creationId="{2C61293E-6EBE-43EF-A52C-9BEBFD7679D4}"/>
          </ac:spMkLst>
        </pc:spChg>
        <pc:spChg chg="add">
          <ac:chgData name="ayushi nigam" userId="S::ayushi.nigam@vision.org.in::1d12c994-54f6-49c5-ab83-2aee586a46b9" providerId="AD" clId="Web-{C455EF23-FDEC-EA78-AB7B-43DD14B6F0A3}" dt="2023-09-15T05:23:48.312" v="369"/>
          <ac:spMkLst>
            <pc:docMk/>
            <pc:sldMk cId="4036591654" sldId="262"/>
            <ac:spMk id="18" creationId="{3FCFB1DE-0B7E-48CC-BA90-B2AB0889F9D6}"/>
          </ac:spMkLst>
        </pc:spChg>
        <pc:picChg chg="add mod">
          <ac:chgData name="ayushi nigam" userId="S::ayushi.nigam@vision.org.in::1d12c994-54f6-49c5-ab83-2aee586a46b9" providerId="AD" clId="Web-{C455EF23-FDEC-EA78-AB7B-43DD14B6F0A3}" dt="2023-09-15T05:23:48.312" v="369"/>
          <ac:picMkLst>
            <pc:docMk/>
            <pc:sldMk cId="4036591654" sldId="262"/>
            <ac:picMk id="5" creationId="{AFB66E08-B6AC-E13F-259B-99CC1221B35B}"/>
          </ac:picMkLst>
        </pc:picChg>
      </pc:sldChg>
      <pc:sldChg chg="addSp delSp modSp new mod setBg">
        <pc:chgData name="ayushi nigam" userId="S::ayushi.nigam@vision.org.in::1d12c994-54f6-49c5-ab83-2aee586a46b9" providerId="AD" clId="Web-{C455EF23-FDEC-EA78-AB7B-43DD14B6F0A3}" dt="2023-09-15T05:28:00.292" v="393" actId="14100"/>
        <pc:sldMkLst>
          <pc:docMk/>
          <pc:sldMk cId="1087991777" sldId="263"/>
        </pc:sldMkLst>
        <pc:spChg chg="mod">
          <ac:chgData name="ayushi nigam" userId="S::ayushi.nigam@vision.org.in::1d12c994-54f6-49c5-ab83-2aee586a46b9" providerId="AD" clId="Web-{C455EF23-FDEC-EA78-AB7B-43DD14B6F0A3}" dt="2023-09-15T05:27:33.555" v="388"/>
          <ac:spMkLst>
            <pc:docMk/>
            <pc:sldMk cId="1087991777" sldId="263"/>
            <ac:spMk id="2" creationId="{1962B5E5-4EEA-8A82-3636-7504657893C1}"/>
          </ac:spMkLst>
        </pc:spChg>
        <pc:spChg chg="mod">
          <ac:chgData name="ayushi nigam" userId="S::ayushi.nigam@vision.org.in::1d12c994-54f6-49c5-ab83-2aee586a46b9" providerId="AD" clId="Web-{C455EF23-FDEC-EA78-AB7B-43DD14B6F0A3}" dt="2023-09-15T05:27:43.165" v="389" actId="20577"/>
          <ac:spMkLst>
            <pc:docMk/>
            <pc:sldMk cId="1087991777" sldId="263"/>
            <ac:spMk id="3" creationId="{0286AE3B-23AD-C17B-858D-67D173212BF0}"/>
          </ac:spMkLst>
        </pc:spChg>
        <pc:spChg chg="add del">
          <ac:chgData name="ayushi nigam" userId="S::ayushi.nigam@vision.org.in::1d12c994-54f6-49c5-ab83-2aee586a46b9" providerId="AD" clId="Web-{C455EF23-FDEC-EA78-AB7B-43DD14B6F0A3}" dt="2023-09-15T05:24:54.783" v="379"/>
          <ac:spMkLst>
            <pc:docMk/>
            <pc:sldMk cId="1087991777" sldId="263"/>
            <ac:spMk id="9" creationId="{F13C74B1-5B17-4795-BED0-7140497B445A}"/>
          </ac:spMkLst>
        </pc:spChg>
        <pc:spChg chg="add del">
          <ac:chgData name="ayushi nigam" userId="S::ayushi.nigam@vision.org.in::1d12c994-54f6-49c5-ab83-2aee586a46b9" providerId="AD" clId="Web-{C455EF23-FDEC-EA78-AB7B-43DD14B6F0A3}" dt="2023-09-15T05:24:54.783" v="379"/>
          <ac:spMkLst>
            <pc:docMk/>
            <pc:sldMk cId="1087991777" sldId="263"/>
            <ac:spMk id="11" creationId="{3FCFB1DE-0B7E-48CC-BA90-B2AB0889F9D6}"/>
          </ac:spMkLst>
        </pc:spChg>
        <pc:spChg chg="add del">
          <ac:chgData name="ayushi nigam" userId="S::ayushi.nigam@vision.org.in::1d12c994-54f6-49c5-ab83-2aee586a46b9" providerId="AD" clId="Web-{C455EF23-FDEC-EA78-AB7B-43DD14B6F0A3}" dt="2023-09-15T05:26:51.929" v="382"/>
          <ac:spMkLst>
            <pc:docMk/>
            <pc:sldMk cId="1087991777" sldId="263"/>
            <ac:spMk id="16" creationId="{2C61293E-6EBE-43EF-A52C-9BEBFD7679D4}"/>
          </ac:spMkLst>
        </pc:spChg>
        <pc:spChg chg="add del">
          <ac:chgData name="ayushi nigam" userId="S::ayushi.nigam@vision.org.in::1d12c994-54f6-49c5-ab83-2aee586a46b9" providerId="AD" clId="Web-{C455EF23-FDEC-EA78-AB7B-43DD14B6F0A3}" dt="2023-09-15T05:26:51.929" v="382"/>
          <ac:spMkLst>
            <pc:docMk/>
            <pc:sldMk cId="1087991777" sldId="263"/>
            <ac:spMk id="18" creationId="{3FCFB1DE-0B7E-48CC-BA90-B2AB0889F9D6}"/>
          </ac:spMkLst>
        </pc:spChg>
        <pc:spChg chg="add del">
          <ac:chgData name="ayushi nigam" userId="S::ayushi.nigam@vision.org.in::1d12c994-54f6-49c5-ab83-2aee586a46b9" providerId="AD" clId="Web-{C455EF23-FDEC-EA78-AB7B-43DD14B6F0A3}" dt="2023-09-15T05:27:33.555" v="388"/>
          <ac:spMkLst>
            <pc:docMk/>
            <pc:sldMk cId="1087991777" sldId="263"/>
            <ac:spMk id="23" creationId="{2B97F24A-32CE-4C1C-A50D-3016B394DCFB}"/>
          </ac:spMkLst>
        </pc:spChg>
        <pc:spChg chg="add del">
          <ac:chgData name="ayushi nigam" userId="S::ayushi.nigam@vision.org.in::1d12c994-54f6-49c5-ab83-2aee586a46b9" providerId="AD" clId="Web-{C455EF23-FDEC-EA78-AB7B-43DD14B6F0A3}" dt="2023-09-15T05:27:33.555" v="388"/>
          <ac:spMkLst>
            <pc:docMk/>
            <pc:sldMk cId="1087991777" sldId="263"/>
            <ac:spMk id="25" creationId="{3CE8AF5E-D374-4CF1-90CC-35CF73B81C3E}"/>
          </ac:spMkLst>
        </pc:spChg>
        <pc:spChg chg="add">
          <ac:chgData name="ayushi nigam" userId="S::ayushi.nigam@vision.org.in::1d12c994-54f6-49c5-ab83-2aee586a46b9" providerId="AD" clId="Web-{C455EF23-FDEC-EA78-AB7B-43DD14B6F0A3}" dt="2023-09-15T05:27:33.555" v="388"/>
          <ac:spMkLst>
            <pc:docMk/>
            <pc:sldMk cId="1087991777" sldId="263"/>
            <ac:spMk id="32" creationId="{45D37F4E-DDB4-456B-97E0-9937730A039F}"/>
          </ac:spMkLst>
        </pc:spChg>
        <pc:spChg chg="add">
          <ac:chgData name="ayushi nigam" userId="S::ayushi.nigam@vision.org.in::1d12c994-54f6-49c5-ab83-2aee586a46b9" providerId="AD" clId="Web-{C455EF23-FDEC-EA78-AB7B-43DD14B6F0A3}" dt="2023-09-15T05:27:33.555" v="388"/>
          <ac:spMkLst>
            <pc:docMk/>
            <pc:sldMk cId="1087991777" sldId="263"/>
            <ac:spMk id="34" creationId="{3CE8AF5E-D374-4CF1-90CC-35CF73B81C3E}"/>
          </ac:spMkLst>
        </pc:spChg>
        <pc:picChg chg="add mod">
          <ac:chgData name="ayushi nigam" userId="S::ayushi.nigam@vision.org.in::1d12c994-54f6-49c5-ab83-2aee586a46b9" providerId="AD" clId="Web-{C455EF23-FDEC-EA78-AB7B-43DD14B6F0A3}" dt="2023-09-15T05:28:00.292" v="393" actId="14100"/>
          <ac:picMkLst>
            <pc:docMk/>
            <pc:sldMk cId="1087991777" sldId="263"/>
            <ac:picMk id="4" creationId="{B1FDBE9A-14F2-5B45-477A-E113F8E63CB4}"/>
          </ac:picMkLst>
        </pc:picChg>
        <pc:picChg chg="add del mod">
          <ac:chgData name="ayushi nigam" userId="S::ayushi.nigam@vision.org.in::1d12c994-54f6-49c5-ab83-2aee586a46b9" providerId="AD" clId="Web-{C455EF23-FDEC-EA78-AB7B-43DD14B6F0A3}" dt="2023-09-15T05:26:42.460" v="380"/>
          <ac:picMkLst>
            <pc:docMk/>
            <pc:sldMk cId="1087991777" sldId="263"/>
            <ac:picMk id="5" creationId="{4A69BF62-69A5-AF1B-8715-6D422F6581C0}"/>
          </ac:picMkLst>
        </pc:picChg>
        <pc:inkChg chg="add del">
          <ac:chgData name="ayushi nigam" userId="S::ayushi.nigam@vision.org.in::1d12c994-54f6-49c5-ab83-2aee586a46b9" providerId="AD" clId="Web-{C455EF23-FDEC-EA78-AB7B-43DD14B6F0A3}" dt="2023-09-15T05:27:33.555" v="388"/>
          <ac:inkMkLst>
            <pc:docMk/>
            <pc:sldMk cId="1087991777" sldId="263"/>
            <ac:inkMk id="27" creationId="{070477C5-0410-4E4F-97A1-F84C2465C187}"/>
          </ac:inkMkLst>
        </pc:inkChg>
      </pc:sldChg>
      <pc:sldChg chg="addSp delSp modSp new mod setBg">
        <pc:chgData name="ayushi nigam" userId="S::ayushi.nigam@vision.org.in::1d12c994-54f6-49c5-ab83-2aee586a46b9" providerId="AD" clId="Web-{C455EF23-FDEC-EA78-AB7B-43DD14B6F0A3}" dt="2023-09-15T05:32:43.897" v="429"/>
        <pc:sldMkLst>
          <pc:docMk/>
          <pc:sldMk cId="1247771084" sldId="264"/>
        </pc:sldMkLst>
        <pc:spChg chg="mod">
          <ac:chgData name="ayushi nigam" userId="S::ayushi.nigam@vision.org.in::1d12c994-54f6-49c5-ab83-2aee586a46b9" providerId="AD" clId="Web-{C455EF23-FDEC-EA78-AB7B-43DD14B6F0A3}" dt="2023-09-15T05:32:43.897" v="429"/>
          <ac:spMkLst>
            <pc:docMk/>
            <pc:sldMk cId="1247771084" sldId="264"/>
            <ac:spMk id="2" creationId="{4F4BA529-4ADF-A0EB-1AA7-47FB3ABE4EF1}"/>
          </ac:spMkLst>
        </pc:spChg>
        <pc:spChg chg="mod">
          <ac:chgData name="ayushi nigam" userId="S::ayushi.nigam@vision.org.in::1d12c994-54f6-49c5-ab83-2aee586a46b9" providerId="AD" clId="Web-{C455EF23-FDEC-EA78-AB7B-43DD14B6F0A3}" dt="2023-09-15T05:32:43.897" v="429"/>
          <ac:spMkLst>
            <pc:docMk/>
            <pc:sldMk cId="1247771084" sldId="264"/>
            <ac:spMk id="3" creationId="{9D568327-5A67-54E4-838C-24CACC8A752E}"/>
          </ac:spMkLst>
        </pc:spChg>
        <pc:spChg chg="add del">
          <ac:chgData name="ayushi nigam" userId="S::ayushi.nigam@vision.org.in::1d12c994-54f6-49c5-ab83-2aee586a46b9" providerId="AD" clId="Web-{C455EF23-FDEC-EA78-AB7B-43DD14B6F0A3}" dt="2023-09-15T05:31:43.738" v="415"/>
          <ac:spMkLst>
            <pc:docMk/>
            <pc:sldMk cId="1247771084" sldId="264"/>
            <ac:spMk id="9" creationId="{2C61293E-6EBE-43EF-A52C-9BEBFD7679D4}"/>
          </ac:spMkLst>
        </pc:spChg>
        <pc:spChg chg="add del">
          <ac:chgData name="ayushi nigam" userId="S::ayushi.nigam@vision.org.in::1d12c994-54f6-49c5-ab83-2aee586a46b9" providerId="AD" clId="Web-{C455EF23-FDEC-EA78-AB7B-43DD14B6F0A3}" dt="2023-09-15T05:31:43.738" v="415"/>
          <ac:spMkLst>
            <pc:docMk/>
            <pc:sldMk cId="1247771084" sldId="264"/>
            <ac:spMk id="11" creationId="{3FCFB1DE-0B7E-48CC-BA90-B2AB0889F9D6}"/>
          </ac:spMkLst>
        </pc:spChg>
        <pc:spChg chg="add del">
          <ac:chgData name="ayushi nigam" userId="S::ayushi.nigam@vision.org.in::1d12c994-54f6-49c5-ab83-2aee586a46b9" providerId="AD" clId="Web-{C455EF23-FDEC-EA78-AB7B-43DD14B6F0A3}" dt="2023-09-15T05:32:43.897" v="429"/>
          <ac:spMkLst>
            <pc:docMk/>
            <pc:sldMk cId="1247771084" sldId="264"/>
            <ac:spMk id="16" creationId="{2B97F24A-32CE-4C1C-A50D-3016B394DCFB}"/>
          </ac:spMkLst>
        </pc:spChg>
        <pc:spChg chg="add del">
          <ac:chgData name="ayushi nigam" userId="S::ayushi.nigam@vision.org.in::1d12c994-54f6-49c5-ab83-2aee586a46b9" providerId="AD" clId="Web-{C455EF23-FDEC-EA78-AB7B-43DD14B6F0A3}" dt="2023-09-15T05:32:43.897" v="429"/>
          <ac:spMkLst>
            <pc:docMk/>
            <pc:sldMk cId="1247771084" sldId="264"/>
            <ac:spMk id="18" creationId="{3CE8AF5E-D374-4CF1-90CC-35CF73B81C3E}"/>
          </ac:spMkLst>
        </pc:spChg>
        <pc:spChg chg="add">
          <ac:chgData name="ayushi nigam" userId="S::ayushi.nigam@vision.org.in::1d12c994-54f6-49c5-ab83-2aee586a46b9" providerId="AD" clId="Web-{C455EF23-FDEC-EA78-AB7B-43DD14B6F0A3}" dt="2023-09-15T05:32:43.897" v="429"/>
          <ac:spMkLst>
            <pc:docMk/>
            <pc:sldMk cId="1247771084" sldId="264"/>
            <ac:spMk id="25" creationId="{45D37F4E-DDB4-456B-97E0-9937730A039F}"/>
          </ac:spMkLst>
        </pc:spChg>
        <pc:spChg chg="add">
          <ac:chgData name="ayushi nigam" userId="S::ayushi.nigam@vision.org.in::1d12c994-54f6-49c5-ab83-2aee586a46b9" providerId="AD" clId="Web-{C455EF23-FDEC-EA78-AB7B-43DD14B6F0A3}" dt="2023-09-15T05:32:43.897" v="429"/>
          <ac:spMkLst>
            <pc:docMk/>
            <pc:sldMk cId="1247771084" sldId="264"/>
            <ac:spMk id="27" creationId="{3CE8AF5E-D374-4CF1-90CC-35CF73B81C3E}"/>
          </ac:spMkLst>
        </pc:spChg>
        <pc:picChg chg="add mod">
          <ac:chgData name="ayushi nigam" userId="S::ayushi.nigam@vision.org.in::1d12c994-54f6-49c5-ab83-2aee586a46b9" providerId="AD" clId="Web-{C455EF23-FDEC-EA78-AB7B-43DD14B6F0A3}" dt="2023-09-15T05:32:43.897" v="429"/>
          <ac:picMkLst>
            <pc:docMk/>
            <pc:sldMk cId="1247771084" sldId="264"/>
            <ac:picMk id="4" creationId="{B524985D-0973-E134-9E7C-2E43B3921418}"/>
          </ac:picMkLst>
        </pc:picChg>
        <pc:picChg chg="add del">
          <ac:chgData name="ayushi nigam" userId="S::ayushi.nigam@vision.org.in::1d12c994-54f6-49c5-ab83-2aee586a46b9" providerId="AD" clId="Web-{C455EF23-FDEC-EA78-AB7B-43DD14B6F0A3}" dt="2023-09-15T05:31:30.457" v="412"/>
          <ac:picMkLst>
            <pc:docMk/>
            <pc:sldMk cId="1247771084" sldId="264"/>
            <ac:picMk id="5" creationId="{687E763F-F40F-C841-1522-200B14590781}"/>
          </ac:picMkLst>
        </pc:picChg>
        <pc:inkChg chg="add del">
          <ac:chgData name="ayushi nigam" userId="S::ayushi.nigam@vision.org.in::1d12c994-54f6-49c5-ab83-2aee586a46b9" providerId="AD" clId="Web-{C455EF23-FDEC-EA78-AB7B-43DD14B6F0A3}" dt="2023-09-15T05:32:43.897" v="429"/>
          <ac:inkMkLst>
            <pc:docMk/>
            <pc:sldMk cId="1247771084" sldId="264"/>
            <ac:inkMk id="20" creationId="{070477C5-0410-4E4F-97A1-F84C2465C187}"/>
          </ac:inkMkLst>
        </pc:inkChg>
      </pc:sldChg>
      <pc:sldChg chg="addSp delSp modSp new mod setBg">
        <pc:chgData name="ayushi nigam" userId="S::ayushi.nigam@vision.org.in::1d12c994-54f6-49c5-ab83-2aee586a46b9" providerId="AD" clId="Web-{C455EF23-FDEC-EA78-AB7B-43DD14B6F0A3}" dt="2023-09-15T05:37:59.504" v="445" actId="14100"/>
        <pc:sldMkLst>
          <pc:docMk/>
          <pc:sldMk cId="1966137561" sldId="265"/>
        </pc:sldMkLst>
        <pc:spChg chg="mod">
          <ac:chgData name="ayushi nigam" userId="S::ayushi.nigam@vision.org.in::1d12c994-54f6-49c5-ab83-2aee586a46b9" providerId="AD" clId="Web-{C455EF23-FDEC-EA78-AB7B-43DD14B6F0A3}" dt="2023-09-15T05:37:41.362" v="439"/>
          <ac:spMkLst>
            <pc:docMk/>
            <pc:sldMk cId="1966137561" sldId="265"/>
            <ac:spMk id="2" creationId="{94312269-89F4-9F22-AC6F-E78B35FCAAF7}"/>
          </ac:spMkLst>
        </pc:spChg>
        <pc:spChg chg="mod">
          <ac:chgData name="ayushi nigam" userId="S::ayushi.nigam@vision.org.in::1d12c994-54f6-49c5-ab83-2aee586a46b9" providerId="AD" clId="Web-{C455EF23-FDEC-EA78-AB7B-43DD14B6F0A3}" dt="2023-09-15T05:37:59.504" v="445" actId="14100"/>
          <ac:spMkLst>
            <pc:docMk/>
            <pc:sldMk cId="1966137561" sldId="265"/>
            <ac:spMk id="3" creationId="{7D856609-CCA3-EFCA-5852-950A9BEDD891}"/>
          </ac:spMkLst>
        </pc:spChg>
        <pc:spChg chg="add del">
          <ac:chgData name="ayushi nigam" userId="S::ayushi.nigam@vision.org.in::1d12c994-54f6-49c5-ab83-2aee586a46b9" providerId="AD" clId="Web-{C455EF23-FDEC-EA78-AB7B-43DD14B6F0A3}" dt="2023-09-15T05:37:18.111" v="435"/>
          <ac:spMkLst>
            <pc:docMk/>
            <pc:sldMk cId="1966137561" sldId="265"/>
            <ac:spMk id="9" creationId="{2C61293E-6EBE-43EF-A52C-9BEBFD7679D4}"/>
          </ac:spMkLst>
        </pc:spChg>
        <pc:spChg chg="add del">
          <ac:chgData name="ayushi nigam" userId="S::ayushi.nigam@vision.org.in::1d12c994-54f6-49c5-ab83-2aee586a46b9" providerId="AD" clId="Web-{C455EF23-FDEC-EA78-AB7B-43DD14B6F0A3}" dt="2023-09-15T05:37:18.111" v="435"/>
          <ac:spMkLst>
            <pc:docMk/>
            <pc:sldMk cId="1966137561" sldId="265"/>
            <ac:spMk id="11" creationId="{3FCFB1DE-0B7E-48CC-BA90-B2AB0889F9D6}"/>
          </ac:spMkLst>
        </pc:spChg>
        <pc:spChg chg="add del">
          <ac:chgData name="ayushi nigam" userId="S::ayushi.nigam@vision.org.in::1d12c994-54f6-49c5-ab83-2aee586a46b9" providerId="AD" clId="Web-{C455EF23-FDEC-EA78-AB7B-43DD14B6F0A3}" dt="2023-09-15T05:37:41.362" v="439"/>
          <ac:spMkLst>
            <pc:docMk/>
            <pc:sldMk cId="1966137561" sldId="265"/>
            <ac:spMk id="16" creationId="{2C61293E-6EBE-43EF-A52C-9BEBFD7679D4}"/>
          </ac:spMkLst>
        </pc:spChg>
        <pc:spChg chg="add del">
          <ac:chgData name="ayushi nigam" userId="S::ayushi.nigam@vision.org.in::1d12c994-54f6-49c5-ab83-2aee586a46b9" providerId="AD" clId="Web-{C455EF23-FDEC-EA78-AB7B-43DD14B6F0A3}" dt="2023-09-15T05:37:41.362" v="439"/>
          <ac:spMkLst>
            <pc:docMk/>
            <pc:sldMk cId="1966137561" sldId="265"/>
            <ac:spMk id="18" creationId="{3FCFB1DE-0B7E-48CC-BA90-B2AB0889F9D6}"/>
          </ac:spMkLst>
        </pc:spChg>
        <pc:spChg chg="add">
          <ac:chgData name="ayushi nigam" userId="S::ayushi.nigam@vision.org.in::1d12c994-54f6-49c5-ab83-2aee586a46b9" providerId="AD" clId="Web-{C455EF23-FDEC-EA78-AB7B-43DD14B6F0A3}" dt="2023-09-15T05:37:41.362" v="439"/>
          <ac:spMkLst>
            <pc:docMk/>
            <pc:sldMk cId="1966137561" sldId="265"/>
            <ac:spMk id="23" creationId="{743AA782-23D1-4521-8CAD-47662984AA08}"/>
          </ac:spMkLst>
        </pc:spChg>
        <pc:spChg chg="add">
          <ac:chgData name="ayushi nigam" userId="S::ayushi.nigam@vision.org.in::1d12c994-54f6-49c5-ab83-2aee586a46b9" providerId="AD" clId="Web-{C455EF23-FDEC-EA78-AB7B-43DD14B6F0A3}" dt="2023-09-15T05:37:41.362" v="439"/>
          <ac:spMkLst>
            <pc:docMk/>
            <pc:sldMk cId="1966137561" sldId="265"/>
            <ac:spMk id="25" creationId="{3CE8AF5E-D374-4CF1-90CC-35CF73B81C3E}"/>
          </ac:spMkLst>
        </pc:spChg>
        <pc:picChg chg="add mod">
          <ac:chgData name="ayushi nigam" userId="S::ayushi.nigam@vision.org.in::1d12c994-54f6-49c5-ab83-2aee586a46b9" providerId="AD" clId="Web-{C455EF23-FDEC-EA78-AB7B-43DD14B6F0A3}" dt="2023-09-15T05:37:51.128" v="443" actId="14100"/>
          <ac:picMkLst>
            <pc:docMk/>
            <pc:sldMk cId="1966137561" sldId="265"/>
            <ac:picMk id="4" creationId="{9E53F0E8-4A85-3180-72AA-C7DB1B2AE3CC}"/>
          </ac:picMkLst>
        </pc:picChg>
        <pc:picChg chg="add del mod">
          <ac:chgData name="ayushi nigam" userId="S::ayushi.nigam@vision.org.in::1d12c994-54f6-49c5-ab83-2aee586a46b9" providerId="AD" clId="Web-{C455EF23-FDEC-EA78-AB7B-43DD14B6F0A3}" dt="2023-09-15T05:37:21.752" v="436"/>
          <ac:picMkLst>
            <pc:docMk/>
            <pc:sldMk cId="1966137561" sldId="265"/>
            <ac:picMk id="5" creationId="{DFFFEA8F-3E53-0113-00A1-BB4A5D6514FC}"/>
          </ac:picMkLst>
        </pc:picChg>
        <pc:inkChg chg="add">
          <ac:chgData name="ayushi nigam" userId="S::ayushi.nigam@vision.org.in::1d12c994-54f6-49c5-ab83-2aee586a46b9" providerId="AD" clId="Web-{C455EF23-FDEC-EA78-AB7B-43DD14B6F0A3}" dt="2023-09-15T05:37:41.362" v="439"/>
          <ac:inkMkLst>
            <pc:docMk/>
            <pc:sldMk cId="1966137561" sldId="265"/>
            <ac:inkMk id="27" creationId="{070477C5-0410-4E4F-97A1-F84C2465C187}"/>
          </ac:inkMkLst>
        </pc:inkChg>
      </pc:sldChg>
      <pc:sldChg chg="addSp delSp modSp new mod setBg">
        <pc:chgData name="ayushi nigam" userId="S::ayushi.nigam@vision.org.in::1d12c994-54f6-49c5-ab83-2aee586a46b9" providerId="AD" clId="Web-{C455EF23-FDEC-EA78-AB7B-43DD14B6F0A3}" dt="2023-09-15T06:01:08.967" v="472" actId="20577"/>
        <pc:sldMkLst>
          <pc:docMk/>
          <pc:sldMk cId="2369288268" sldId="266"/>
        </pc:sldMkLst>
        <pc:spChg chg="mod">
          <ac:chgData name="ayushi nigam" userId="S::ayushi.nigam@vision.org.in::1d12c994-54f6-49c5-ab83-2aee586a46b9" providerId="AD" clId="Web-{C455EF23-FDEC-EA78-AB7B-43DD14B6F0A3}" dt="2023-09-15T06:00:53.325" v="470"/>
          <ac:spMkLst>
            <pc:docMk/>
            <pc:sldMk cId="2369288268" sldId="266"/>
            <ac:spMk id="2" creationId="{759B8A0B-690A-AFDE-E24D-831A5615AC14}"/>
          </ac:spMkLst>
        </pc:spChg>
        <pc:spChg chg="mod">
          <ac:chgData name="ayushi nigam" userId="S::ayushi.nigam@vision.org.in::1d12c994-54f6-49c5-ab83-2aee586a46b9" providerId="AD" clId="Web-{C455EF23-FDEC-EA78-AB7B-43DD14B6F0A3}" dt="2023-09-15T06:01:08.967" v="472" actId="20577"/>
          <ac:spMkLst>
            <pc:docMk/>
            <pc:sldMk cId="2369288268" sldId="266"/>
            <ac:spMk id="3" creationId="{C09B7978-0710-FCC4-55A9-09D5409B8B9A}"/>
          </ac:spMkLst>
        </pc:spChg>
        <pc:spChg chg="add del">
          <ac:chgData name="ayushi nigam" userId="S::ayushi.nigam@vision.org.in::1d12c994-54f6-49c5-ab83-2aee586a46b9" providerId="AD" clId="Web-{C455EF23-FDEC-EA78-AB7B-43DD14B6F0A3}" dt="2023-09-15T06:00:53.325" v="470"/>
          <ac:spMkLst>
            <pc:docMk/>
            <pc:sldMk cId="2369288268" sldId="266"/>
            <ac:spMk id="9" creationId="{2C61293E-6EBE-43EF-A52C-9BEBFD7679D4}"/>
          </ac:spMkLst>
        </pc:spChg>
        <pc:spChg chg="add del">
          <ac:chgData name="ayushi nigam" userId="S::ayushi.nigam@vision.org.in::1d12c994-54f6-49c5-ab83-2aee586a46b9" providerId="AD" clId="Web-{C455EF23-FDEC-EA78-AB7B-43DD14B6F0A3}" dt="2023-09-15T06:00:53.325" v="470"/>
          <ac:spMkLst>
            <pc:docMk/>
            <pc:sldMk cId="2369288268" sldId="266"/>
            <ac:spMk id="11" creationId="{3FCFB1DE-0B7E-48CC-BA90-B2AB0889F9D6}"/>
          </ac:spMkLst>
        </pc:spChg>
        <pc:spChg chg="add">
          <ac:chgData name="ayushi nigam" userId="S::ayushi.nigam@vision.org.in::1d12c994-54f6-49c5-ab83-2aee586a46b9" providerId="AD" clId="Web-{C455EF23-FDEC-EA78-AB7B-43DD14B6F0A3}" dt="2023-09-15T06:00:53.325" v="470"/>
          <ac:spMkLst>
            <pc:docMk/>
            <pc:sldMk cId="2369288268" sldId="266"/>
            <ac:spMk id="16" creationId="{100EDD19-6802-4EC3-95CE-CFFAB042CFD6}"/>
          </ac:spMkLst>
        </pc:spChg>
        <pc:spChg chg="add">
          <ac:chgData name="ayushi nigam" userId="S::ayushi.nigam@vision.org.in::1d12c994-54f6-49c5-ab83-2aee586a46b9" providerId="AD" clId="Web-{C455EF23-FDEC-EA78-AB7B-43DD14B6F0A3}" dt="2023-09-15T06:00:53.325" v="470"/>
          <ac:spMkLst>
            <pc:docMk/>
            <pc:sldMk cId="2369288268" sldId="266"/>
            <ac:spMk id="18" creationId="{DB17E863-922E-4C26-BD64-E8FD41D28661}"/>
          </ac:spMkLst>
        </pc:spChg>
        <pc:picChg chg="add del">
          <ac:chgData name="ayushi nigam" userId="S::ayushi.nigam@vision.org.in::1d12c994-54f6-49c5-ab83-2aee586a46b9" providerId="AD" clId="Web-{C455EF23-FDEC-EA78-AB7B-43DD14B6F0A3}" dt="2023-09-15T06:00:47.356" v="469"/>
          <ac:picMkLst>
            <pc:docMk/>
            <pc:sldMk cId="2369288268" sldId="266"/>
            <ac:picMk id="5" creationId="{E4E1F9B7-F540-7D3E-B451-085BF8B0F9C7}"/>
          </ac:picMkLst>
        </pc:picChg>
      </pc:sldChg>
      <pc:sldChg chg="addSp modSp new del mod setBg">
        <pc:chgData name="ayushi nigam" userId="S::ayushi.nigam@vision.org.in::1d12c994-54f6-49c5-ab83-2aee586a46b9" providerId="AD" clId="Web-{C455EF23-FDEC-EA78-AB7B-43DD14B6F0A3}" dt="2023-09-15T06:23:17.366" v="511"/>
        <pc:sldMkLst>
          <pc:docMk/>
          <pc:sldMk cId="869666821" sldId="267"/>
        </pc:sldMkLst>
        <pc:spChg chg="mod">
          <ac:chgData name="ayushi nigam" userId="S::ayushi.nigam@vision.org.in::1d12c994-54f6-49c5-ab83-2aee586a46b9" providerId="AD" clId="Web-{C455EF23-FDEC-EA78-AB7B-43DD14B6F0A3}" dt="2023-09-15T06:20:00.329" v="494"/>
          <ac:spMkLst>
            <pc:docMk/>
            <pc:sldMk cId="869666821" sldId="267"/>
            <ac:spMk id="2" creationId="{0AD86EC1-8CBC-C69F-78B2-BD6B45D71C1E}"/>
          </ac:spMkLst>
        </pc:spChg>
        <pc:spChg chg="mod">
          <ac:chgData name="ayushi nigam" userId="S::ayushi.nigam@vision.org.in::1d12c994-54f6-49c5-ab83-2aee586a46b9" providerId="AD" clId="Web-{C455EF23-FDEC-EA78-AB7B-43DD14B6F0A3}" dt="2023-09-15T06:22:11.833" v="505" actId="20577"/>
          <ac:spMkLst>
            <pc:docMk/>
            <pc:sldMk cId="869666821" sldId="267"/>
            <ac:spMk id="3" creationId="{46D7CA45-8E58-2B81-F2EB-552E1649CCEA}"/>
          </ac:spMkLst>
        </pc:spChg>
        <pc:spChg chg="add">
          <ac:chgData name="ayushi nigam" userId="S::ayushi.nigam@vision.org.in::1d12c994-54f6-49c5-ab83-2aee586a46b9" providerId="AD" clId="Web-{C455EF23-FDEC-EA78-AB7B-43DD14B6F0A3}" dt="2023-09-15T06:20:00.329" v="494"/>
          <ac:spMkLst>
            <pc:docMk/>
            <pc:sldMk cId="869666821" sldId="267"/>
            <ac:spMk id="8" creationId="{AC17DE74-01C9-4859-B65A-85CF999E8580}"/>
          </ac:spMkLst>
        </pc:spChg>
        <pc:spChg chg="add">
          <ac:chgData name="ayushi nigam" userId="S::ayushi.nigam@vision.org.in::1d12c994-54f6-49c5-ab83-2aee586a46b9" providerId="AD" clId="Web-{C455EF23-FDEC-EA78-AB7B-43DD14B6F0A3}" dt="2023-09-15T06:20:00.329" v="494"/>
          <ac:spMkLst>
            <pc:docMk/>
            <pc:sldMk cId="869666821" sldId="267"/>
            <ac:spMk id="10" creationId="{068C0432-0E90-4CC1-8CD3-D44A90DF07EF}"/>
          </ac:spMkLst>
        </pc:spChg>
      </pc:sldChg>
      <pc:sldChg chg="addSp delSp modSp new mod setBg">
        <pc:chgData name="ayushi nigam" userId="S::ayushi.nigam@vision.org.in::1d12c994-54f6-49c5-ab83-2aee586a46b9" providerId="AD" clId="Web-{C455EF23-FDEC-EA78-AB7B-43DD14B6F0A3}" dt="2023-09-15T06:30:40.082" v="621"/>
        <pc:sldMkLst>
          <pc:docMk/>
          <pc:sldMk cId="918360679" sldId="267"/>
        </pc:sldMkLst>
        <pc:spChg chg="mod">
          <ac:chgData name="ayushi nigam" userId="S::ayushi.nigam@vision.org.in::1d12c994-54f6-49c5-ab83-2aee586a46b9" providerId="AD" clId="Web-{C455EF23-FDEC-EA78-AB7B-43DD14B6F0A3}" dt="2023-09-15T06:30:40.082" v="621"/>
          <ac:spMkLst>
            <pc:docMk/>
            <pc:sldMk cId="918360679" sldId="267"/>
            <ac:spMk id="2" creationId="{53227EE2-C6A1-AF7D-36D6-FD731D60DDA8}"/>
          </ac:spMkLst>
        </pc:spChg>
        <pc:spChg chg="mod">
          <ac:chgData name="ayushi nigam" userId="S::ayushi.nigam@vision.org.in::1d12c994-54f6-49c5-ab83-2aee586a46b9" providerId="AD" clId="Web-{C455EF23-FDEC-EA78-AB7B-43DD14B6F0A3}" dt="2023-09-15T06:30:40.082" v="621"/>
          <ac:spMkLst>
            <pc:docMk/>
            <pc:sldMk cId="918360679" sldId="267"/>
            <ac:spMk id="3" creationId="{AC5AC4E0-4B20-3A8F-B313-09F0C725EB03}"/>
          </ac:spMkLst>
        </pc:spChg>
        <pc:spChg chg="add del">
          <ac:chgData name="ayushi nigam" userId="S::ayushi.nigam@vision.org.in::1d12c994-54f6-49c5-ab83-2aee586a46b9" providerId="AD" clId="Web-{C455EF23-FDEC-EA78-AB7B-43DD14B6F0A3}" dt="2023-09-15T06:28:24.406" v="617"/>
          <ac:spMkLst>
            <pc:docMk/>
            <pc:sldMk cId="918360679" sldId="267"/>
            <ac:spMk id="8" creationId="{745DEEED-BE3A-4307-800A-45F555B51C2E}"/>
          </ac:spMkLst>
        </pc:spChg>
        <pc:spChg chg="add del">
          <ac:chgData name="ayushi nigam" userId="S::ayushi.nigam@vision.org.in::1d12c994-54f6-49c5-ab83-2aee586a46b9" providerId="AD" clId="Web-{C455EF23-FDEC-EA78-AB7B-43DD14B6F0A3}" dt="2023-09-15T06:30:40.082" v="621"/>
          <ac:spMkLst>
            <pc:docMk/>
            <pc:sldMk cId="918360679" sldId="267"/>
            <ac:spMk id="9" creationId="{F13C74B1-5B17-4795-BED0-7140497B445A}"/>
          </ac:spMkLst>
        </pc:spChg>
        <pc:spChg chg="add del">
          <ac:chgData name="ayushi nigam" userId="S::ayushi.nigam@vision.org.in::1d12c994-54f6-49c5-ab83-2aee586a46b9" providerId="AD" clId="Web-{C455EF23-FDEC-EA78-AB7B-43DD14B6F0A3}" dt="2023-09-15T06:28:24.406" v="617"/>
          <ac:spMkLst>
            <pc:docMk/>
            <pc:sldMk cId="918360679" sldId="267"/>
            <ac:spMk id="10" creationId="{F5C73706-35AD-4797-B796-D806B8FE5A35}"/>
          </ac:spMkLst>
        </pc:spChg>
        <pc:spChg chg="add del">
          <ac:chgData name="ayushi nigam" userId="S::ayushi.nigam@vision.org.in::1d12c994-54f6-49c5-ab83-2aee586a46b9" providerId="AD" clId="Web-{C455EF23-FDEC-EA78-AB7B-43DD14B6F0A3}" dt="2023-09-15T06:30:40.082" v="621"/>
          <ac:spMkLst>
            <pc:docMk/>
            <pc:sldMk cId="918360679" sldId="267"/>
            <ac:spMk id="11" creationId="{3FCFB1DE-0B7E-48CC-BA90-B2AB0889F9D6}"/>
          </ac:spMkLst>
        </pc:spChg>
        <pc:spChg chg="add">
          <ac:chgData name="ayushi nigam" userId="S::ayushi.nigam@vision.org.in::1d12c994-54f6-49c5-ab83-2aee586a46b9" providerId="AD" clId="Web-{C455EF23-FDEC-EA78-AB7B-43DD14B6F0A3}" dt="2023-09-15T06:30:40.082" v="621"/>
          <ac:spMkLst>
            <pc:docMk/>
            <pc:sldMk cId="918360679" sldId="267"/>
            <ac:spMk id="16" creationId="{2C61293E-6EBE-43EF-A52C-9BEBFD7679D4}"/>
          </ac:spMkLst>
        </pc:spChg>
        <pc:spChg chg="add">
          <ac:chgData name="ayushi nigam" userId="S::ayushi.nigam@vision.org.in::1d12c994-54f6-49c5-ab83-2aee586a46b9" providerId="AD" clId="Web-{C455EF23-FDEC-EA78-AB7B-43DD14B6F0A3}" dt="2023-09-15T06:30:40.082" v="621"/>
          <ac:spMkLst>
            <pc:docMk/>
            <pc:sldMk cId="918360679" sldId="267"/>
            <ac:spMk id="18" creationId="{3FCFB1DE-0B7E-48CC-BA90-B2AB0889F9D6}"/>
          </ac:spMkLst>
        </pc:spChg>
        <pc:picChg chg="add mod">
          <ac:chgData name="ayushi nigam" userId="S::ayushi.nigam@vision.org.in::1d12c994-54f6-49c5-ab83-2aee586a46b9" providerId="AD" clId="Web-{C455EF23-FDEC-EA78-AB7B-43DD14B6F0A3}" dt="2023-09-15T06:30:40.082" v="621"/>
          <ac:picMkLst>
            <pc:docMk/>
            <pc:sldMk cId="918360679" sldId="267"/>
            <ac:picMk id="5" creationId="{9A65C603-438F-0149-050C-40F98761F418}"/>
          </ac:picMkLst>
        </pc:picChg>
      </pc:sldChg>
      <pc:sldChg chg="addSp delSp modSp new del mod setBg modClrScheme chgLayout">
        <pc:chgData name="ayushi nigam" userId="S::ayushi.nigam@vision.org.in::1d12c994-54f6-49c5-ab83-2aee586a46b9" providerId="AD" clId="Web-{C455EF23-FDEC-EA78-AB7B-43DD14B6F0A3}" dt="2023-09-15T06:22:35.114" v="510"/>
        <pc:sldMkLst>
          <pc:docMk/>
          <pc:sldMk cId="1126214103" sldId="268"/>
        </pc:sldMkLst>
        <pc:spChg chg="del mod ord">
          <ac:chgData name="ayushi nigam" userId="S::ayushi.nigam@vision.org.in::1d12c994-54f6-49c5-ab83-2aee586a46b9" providerId="AD" clId="Web-{C455EF23-FDEC-EA78-AB7B-43DD14B6F0A3}" dt="2023-09-15T06:22:28.239" v="509"/>
          <ac:spMkLst>
            <pc:docMk/>
            <pc:sldMk cId="1126214103" sldId="268"/>
            <ac:spMk id="2" creationId="{D54A0FB8-3825-8AF7-C9AF-E657B5D496CA}"/>
          </ac:spMkLst>
        </pc:spChg>
        <pc:spChg chg="del">
          <ac:chgData name="ayushi nigam" userId="S::ayushi.nigam@vision.org.in::1d12c994-54f6-49c5-ab83-2aee586a46b9" providerId="AD" clId="Web-{C455EF23-FDEC-EA78-AB7B-43DD14B6F0A3}" dt="2023-09-15T06:20:28.345" v="498"/>
          <ac:spMkLst>
            <pc:docMk/>
            <pc:sldMk cId="1126214103" sldId="268"/>
            <ac:spMk id="3" creationId="{98FC2F13-9F3C-FC60-A162-8F1B3A57E6B3}"/>
          </ac:spMkLst>
        </pc:spChg>
        <pc:spChg chg="add del mod">
          <ac:chgData name="ayushi nigam" userId="S::ayushi.nigam@vision.org.in::1d12c994-54f6-49c5-ab83-2aee586a46b9" providerId="AD" clId="Web-{C455EF23-FDEC-EA78-AB7B-43DD14B6F0A3}" dt="2023-09-15T06:22:24.130" v="508"/>
          <ac:spMkLst>
            <pc:docMk/>
            <pc:sldMk cId="1126214103" sldId="268"/>
            <ac:spMk id="4" creationId="{6E7F70AD-B177-1DA1-FE65-CC26F19B09DE}"/>
          </ac:spMkLst>
        </pc:spChg>
        <pc:spChg chg="add">
          <ac:chgData name="ayushi nigam" userId="S::ayushi.nigam@vision.org.in::1d12c994-54f6-49c5-ab83-2aee586a46b9" providerId="AD" clId="Web-{C455EF23-FDEC-EA78-AB7B-43DD14B6F0A3}" dt="2023-09-15T06:21:20.425" v="501"/>
          <ac:spMkLst>
            <pc:docMk/>
            <pc:sldMk cId="1126214103" sldId="268"/>
            <ac:spMk id="10" creationId="{EBDD1931-9E86-4402-9A68-33A2D9EFB198}"/>
          </ac:spMkLst>
        </pc:spChg>
        <pc:spChg chg="add">
          <ac:chgData name="ayushi nigam" userId="S::ayushi.nigam@vision.org.in::1d12c994-54f6-49c5-ab83-2aee586a46b9" providerId="AD" clId="Web-{C455EF23-FDEC-EA78-AB7B-43DD14B6F0A3}" dt="2023-09-15T06:21:20.425" v="501"/>
          <ac:spMkLst>
            <pc:docMk/>
            <pc:sldMk cId="1126214103" sldId="268"/>
            <ac:spMk id="12" creationId="{7B831B6F-405A-4B47-B9BB-5CA88F285844}"/>
          </ac:spMkLst>
        </pc:spChg>
        <pc:spChg chg="add">
          <ac:chgData name="ayushi nigam" userId="S::ayushi.nigam@vision.org.in::1d12c994-54f6-49c5-ab83-2aee586a46b9" providerId="AD" clId="Web-{C455EF23-FDEC-EA78-AB7B-43DD14B6F0A3}" dt="2023-09-15T06:21:20.425" v="501"/>
          <ac:spMkLst>
            <pc:docMk/>
            <pc:sldMk cId="1126214103" sldId="268"/>
            <ac:spMk id="14" creationId="{3CE8AF5E-D374-4CF1-90CC-35CF73B81C3E}"/>
          </ac:spMkLst>
        </pc:spChg>
        <pc:picChg chg="add del">
          <ac:chgData name="ayushi nigam" userId="S::ayushi.nigam@vision.org.in::1d12c994-54f6-49c5-ab83-2aee586a46b9" providerId="AD" clId="Web-{C455EF23-FDEC-EA78-AB7B-43DD14B6F0A3}" dt="2023-09-15T06:21:23.534" v="502"/>
          <ac:picMkLst>
            <pc:docMk/>
            <pc:sldMk cId="1126214103" sldId="268"/>
            <ac:picMk id="6" creationId="{6A43558C-CFA5-C1D5-A1D7-B24A55B6346E}"/>
          </ac:picMkLst>
        </pc:picChg>
        <pc:inkChg chg="add">
          <ac:chgData name="ayushi nigam" userId="S::ayushi.nigam@vision.org.in::1d12c994-54f6-49c5-ab83-2aee586a46b9" providerId="AD" clId="Web-{C455EF23-FDEC-EA78-AB7B-43DD14B6F0A3}" dt="2023-09-15T06:21:20.425" v="501"/>
          <ac:inkMkLst>
            <pc:docMk/>
            <pc:sldMk cId="1126214103" sldId="268"/>
            <ac:inkMk id="16" creationId="{070477C5-0410-4E4F-97A1-F84C2465C187}"/>
          </ac:inkMkLst>
        </pc:inkChg>
      </pc:sldChg>
      <pc:sldMasterChg chg="del delSldLayout">
        <pc:chgData name="ayushi nigam" userId="S::ayushi.nigam@vision.org.in::1d12c994-54f6-49c5-ab83-2aee586a46b9" providerId="AD" clId="Web-{C455EF23-FDEC-EA78-AB7B-43DD14B6F0A3}" dt="2023-09-15T04:55:15.102" v="41"/>
        <pc:sldMasterMkLst>
          <pc:docMk/>
          <pc:sldMasterMk cId="2460954070" sldId="2147483660"/>
        </pc:sldMasterMkLst>
        <pc:sldLayoutChg chg="del">
          <pc:chgData name="ayushi nigam" userId="S::ayushi.nigam@vision.org.in::1d12c994-54f6-49c5-ab83-2aee586a46b9" providerId="AD" clId="Web-{C455EF23-FDEC-EA78-AB7B-43DD14B6F0A3}" dt="2023-09-15T04:55:15.102" v="41"/>
          <pc:sldLayoutMkLst>
            <pc:docMk/>
            <pc:sldMasterMk cId="2460954070" sldId="2147483660"/>
            <pc:sldLayoutMk cId="2385387890" sldId="2147483661"/>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949138452" sldId="2147483662"/>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2591524520" sldId="2147483663"/>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1203092039" sldId="2147483664"/>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3733172339" sldId="2147483665"/>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3210312558" sldId="2147483666"/>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3146388984" sldId="2147483667"/>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3171841454" sldId="2147483668"/>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1718958274" sldId="2147483669"/>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2202905451" sldId="2147483670"/>
          </pc:sldLayoutMkLst>
        </pc:sldLayoutChg>
        <pc:sldLayoutChg chg="del">
          <pc:chgData name="ayushi nigam" userId="S::ayushi.nigam@vision.org.in::1d12c994-54f6-49c5-ab83-2aee586a46b9" providerId="AD" clId="Web-{C455EF23-FDEC-EA78-AB7B-43DD14B6F0A3}" dt="2023-09-15T04:55:15.102" v="41"/>
          <pc:sldLayoutMkLst>
            <pc:docMk/>
            <pc:sldMasterMk cId="2460954070" sldId="2147483660"/>
            <pc:sldLayoutMk cId="3479445657" sldId="2147483671"/>
          </pc:sldLayoutMkLst>
        </pc:sldLayoutChg>
      </pc:sldMasterChg>
      <pc:sldMasterChg chg="add del addSldLayout delSldLayout">
        <pc:chgData name="ayushi nigam" userId="S::ayushi.nigam@vision.org.in::1d12c994-54f6-49c5-ab83-2aee586a46b9" providerId="AD" clId="Web-{C455EF23-FDEC-EA78-AB7B-43DD14B6F0A3}" dt="2023-09-15T04:55:49.072" v="68"/>
        <pc:sldMasterMkLst>
          <pc:docMk/>
          <pc:sldMasterMk cId="3360466684" sldId="2147483685"/>
        </pc:sldMasterMkLst>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2269172438" sldId="2147483674"/>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1025513313" sldId="2147483675"/>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2318717104" sldId="2147483676"/>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718338259" sldId="2147483677"/>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1030894774" sldId="2147483678"/>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1272673574" sldId="2147483679"/>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2263013172" sldId="2147483680"/>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3871944579" sldId="2147483681"/>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2731676178" sldId="2147483682"/>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2674965195" sldId="2147483683"/>
          </pc:sldLayoutMkLst>
        </pc:sldLayoutChg>
        <pc:sldLayoutChg chg="add del">
          <pc:chgData name="ayushi nigam" userId="S::ayushi.nigam@vision.org.in::1d12c994-54f6-49c5-ab83-2aee586a46b9" providerId="AD" clId="Web-{C455EF23-FDEC-EA78-AB7B-43DD14B6F0A3}" dt="2023-09-15T04:55:49.072" v="68"/>
          <pc:sldLayoutMkLst>
            <pc:docMk/>
            <pc:sldMasterMk cId="3360466684" sldId="2147483685"/>
            <pc:sldLayoutMk cId="713969342" sldId="2147483684"/>
          </pc:sldLayoutMkLst>
        </pc:sldLayoutChg>
      </pc:sldMasterChg>
      <pc:sldMasterChg chg="add addSldLayout">
        <pc:chgData name="ayushi nigam" userId="S::ayushi.nigam@vision.org.in::1d12c994-54f6-49c5-ab83-2aee586a46b9" providerId="AD" clId="Web-{C455EF23-FDEC-EA78-AB7B-43DD14B6F0A3}" dt="2023-09-15T04:55:49.072" v="68"/>
        <pc:sldMasterMkLst>
          <pc:docMk/>
          <pc:sldMasterMk cId="3192259754" sldId="2147483722"/>
        </pc:sldMasterMkLst>
        <pc:sldLayoutChg chg="add">
          <pc:chgData name="ayushi nigam" userId="S::ayushi.nigam@vision.org.in::1d12c994-54f6-49c5-ab83-2aee586a46b9" providerId="AD" clId="Web-{C455EF23-FDEC-EA78-AB7B-43DD14B6F0A3}" dt="2023-09-15T04:55:49.072" v="68"/>
          <pc:sldLayoutMkLst>
            <pc:docMk/>
            <pc:sldMasterMk cId="3192259754" sldId="2147483722"/>
            <pc:sldLayoutMk cId="3471106047" sldId="2147483711"/>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2579856396" sldId="2147483712"/>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898791259" sldId="2147483713"/>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2611623280" sldId="2147483714"/>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757664309" sldId="2147483715"/>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2965274318" sldId="2147483716"/>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3084153554" sldId="2147483717"/>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1310075234" sldId="2147483718"/>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3477122540" sldId="2147483719"/>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2489371388" sldId="2147483720"/>
          </pc:sldLayoutMkLst>
        </pc:sldLayoutChg>
        <pc:sldLayoutChg chg="add">
          <pc:chgData name="ayushi nigam" userId="S::ayushi.nigam@vision.org.in::1d12c994-54f6-49c5-ab83-2aee586a46b9" providerId="AD" clId="Web-{C455EF23-FDEC-EA78-AB7B-43DD14B6F0A3}" dt="2023-09-15T04:55:49.072" v="68"/>
          <pc:sldLayoutMkLst>
            <pc:docMk/>
            <pc:sldMasterMk cId="3192259754" sldId="2147483722"/>
            <pc:sldLayoutMk cId="3966183222" sldId="2147483721"/>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5:10:03.74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5:37:38.227"/>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9/14/2023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8415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1162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6527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007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712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937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618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766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7110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85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9/14/2023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79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9/14/2023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1922597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639193"/>
            <a:ext cx="3571810" cy="3573516"/>
          </a:xfrm>
        </p:spPr>
        <p:txBody>
          <a:bodyPr>
            <a:normAutofit/>
          </a:bodyPr>
          <a:lstStyle/>
          <a:p>
            <a:r>
              <a:rPr lang="en-US" sz="5800">
                <a:cs typeface="Calibri Light"/>
              </a:rPr>
              <a:t>Design Analysis &amp; Algorithms </a:t>
            </a:r>
            <a:endParaRPr lang="en-US" sz="5800"/>
          </a:p>
        </p:txBody>
      </p:sp>
      <p:sp>
        <p:nvSpPr>
          <p:cNvPr id="3" name="Subtitle 2"/>
          <p:cNvSpPr>
            <a:spLocks noGrp="1"/>
          </p:cNvSpPr>
          <p:nvPr>
            <p:ph type="subTitle" idx="1"/>
          </p:nvPr>
        </p:nvSpPr>
        <p:spPr>
          <a:xfrm>
            <a:off x="638882" y="4631161"/>
            <a:ext cx="3571810" cy="1559327"/>
          </a:xfrm>
        </p:spPr>
        <p:txBody>
          <a:bodyPr vert="horz" lIns="91440" tIns="45720" rIns="91440" bIns="45720" rtlCol="0">
            <a:normAutofit/>
          </a:bodyPr>
          <a:lstStyle/>
          <a:p>
            <a:r>
              <a:rPr lang="en-US" dirty="0"/>
              <a:t>Presented By- Ayushi Nigam(HOD-CS)</a:t>
            </a:r>
            <a:endParaRPr lang="en-US"/>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FBF66"/>
          </a:solidFill>
          <a:ln w="38100" cap="rnd">
            <a:solidFill>
              <a:srgbClr val="FFBF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pette adding DNA sample to a petri dish">
            <a:extLst>
              <a:ext uri="{FF2B5EF4-FFF2-40B4-BE49-F238E27FC236}">
                <a16:creationId xmlns:a16="http://schemas.microsoft.com/office/drawing/2014/main" id="{2BDD3E51-671E-FBDD-DA62-341249E3FB97}"/>
              </a:ext>
            </a:extLst>
          </p:cNvPr>
          <p:cNvPicPr>
            <a:picLocks noChangeAspect="1"/>
          </p:cNvPicPr>
          <p:nvPr/>
        </p:nvPicPr>
        <p:blipFill rotWithShape="1">
          <a:blip r:embed="rId2"/>
          <a:srcRect l="4062" r="21107" b="4"/>
          <a:stretch/>
        </p:blipFill>
        <p:spPr>
          <a:xfrm>
            <a:off x="5492542" y="640080"/>
            <a:ext cx="5538123" cy="555040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12269-89F4-9F22-AC6F-E78B35FCAAF7}"/>
              </a:ext>
            </a:extLst>
          </p:cNvPr>
          <p:cNvSpPr>
            <a:spLocks noGrp="1"/>
          </p:cNvSpPr>
          <p:nvPr>
            <p:ph type="title"/>
          </p:nvPr>
        </p:nvSpPr>
        <p:spPr>
          <a:xfrm>
            <a:off x="630936" y="640080"/>
            <a:ext cx="4818888" cy="1481328"/>
          </a:xfrm>
        </p:spPr>
        <p:txBody>
          <a:bodyPr anchor="b">
            <a:normAutofit/>
          </a:bodyPr>
          <a:lstStyle/>
          <a:p>
            <a:r>
              <a:rPr lang="en-US" sz="5200" b="1">
                <a:ea typeface="+mj-lt"/>
                <a:cs typeface="+mj-lt"/>
              </a:rPr>
              <a:t> Big Omega notation (Ω)</a:t>
            </a:r>
            <a:endParaRPr lang="en-US" sz="5200"/>
          </a:p>
        </p:txBody>
      </p:sp>
      <p:sp>
        <p:nvSpPr>
          <p:cNvPr id="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8F2EF"/>
          </a:solidFill>
          <a:ln w="38100" cap="rnd">
            <a:solidFill>
              <a:srgbClr val="98F2E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856609-CCA3-EFCA-5852-950A9BEDD891}"/>
              </a:ext>
            </a:extLst>
          </p:cNvPr>
          <p:cNvSpPr>
            <a:spLocks noGrp="1"/>
          </p:cNvSpPr>
          <p:nvPr>
            <p:ph idx="1"/>
          </p:nvPr>
        </p:nvSpPr>
        <p:spPr>
          <a:xfrm>
            <a:off x="630936" y="2660904"/>
            <a:ext cx="5580888" cy="3547872"/>
          </a:xfrm>
        </p:spPr>
        <p:txBody>
          <a:bodyPr vert="horz" lIns="91440" tIns="45720" rIns="91440" bIns="45720" rtlCol="0" anchor="t">
            <a:normAutofit/>
          </a:bodyPr>
          <a:lstStyle/>
          <a:p>
            <a:pPr algn="just">
              <a:lnSpc>
                <a:spcPct val="100000"/>
              </a:lnSpc>
            </a:pPr>
            <a:r>
              <a:rPr lang="en-US" sz="2000">
                <a:ea typeface="+mn-lt"/>
                <a:cs typeface="+mn-lt"/>
              </a:rPr>
              <a:t>Big Omega notation (Ω-notation) is a mathematical notation used in computer science and mathematics to describe the lower bound or best-case behavior of a function. It provides a way to express that a function grows at least as fast as another function, up to a constant factor, for sufficiently large input values. Specifically, if a function f(n) is said to be Ω(g(n)), it means that there exists a positive constant C and a value of n0 such that the function f(n) is greater than or equal to C * g(n) for all values of n greater than or equal to n0.</a:t>
            </a:r>
            <a:endParaRPr lang="en-US" sz="2000"/>
          </a:p>
          <a:p>
            <a:pPr>
              <a:lnSpc>
                <a:spcPct val="100000"/>
              </a:lnSpc>
            </a:pPr>
            <a:r>
              <a:rPr lang="en-US" sz="2000" dirty="0">
                <a:ea typeface="+mn-lt"/>
                <a:cs typeface="+mn-lt"/>
              </a:rPr>
              <a:t>Mathematically, f(n) = Ω(g(n)) if and only if:</a:t>
            </a:r>
            <a:endParaRPr lang="en-US" sz="2000" dirty="0"/>
          </a:p>
          <a:p>
            <a:pPr>
              <a:lnSpc>
                <a:spcPct val="100000"/>
              </a:lnSpc>
            </a:pPr>
            <a:r>
              <a:rPr lang="en-US" sz="2000" dirty="0">
                <a:ea typeface="+mn-lt"/>
                <a:cs typeface="+mn-lt"/>
              </a:rPr>
              <a:t>f(n) ≥ C * g(n) for all n ≥ n0</a:t>
            </a:r>
            <a:endParaRPr lang="en-US" sz="2000" dirty="0"/>
          </a:p>
          <a:p>
            <a:pPr>
              <a:lnSpc>
                <a:spcPct val="100000"/>
              </a:lnSpc>
            </a:pPr>
            <a:endParaRPr lang="en-US" sz="2000"/>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3" descr="A graph of a function&#10;&#10;Description automatically generated">
            <a:extLst>
              <a:ext uri="{FF2B5EF4-FFF2-40B4-BE49-F238E27FC236}">
                <a16:creationId xmlns:a16="http://schemas.microsoft.com/office/drawing/2014/main" id="{9E53F0E8-4A85-3180-72AA-C7DB1B2AE3CC}"/>
              </a:ext>
            </a:extLst>
          </p:cNvPr>
          <p:cNvPicPr>
            <a:picLocks noChangeAspect="1"/>
          </p:cNvPicPr>
          <p:nvPr/>
        </p:nvPicPr>
        <p:blipFill>
          <a:blip r:embed="rId4"/>
          <a:stretch>
            <a:fillRect/>
          </a:stretch>
        </p:blipFill>
        <p:spPr>
          <a:xfrm>
            <a:off x="6688519" y="1504714"/>
            <a:ext cx="4869497" cy="3848572"/>
          </a:xfrm>
          <a:prstGeom prst="rect">
            <a:avLst/>
          </a:prstGeom>
        </p:spPr>
      </p:pic>
    </p:spTree>
    <p:extLst>
      <p:ext uri="{BB962C8B-B14F-4D97-AF65-F5344CB8AC3E}">
        <p14:creationId xmlns:p14="http://schemas.microsoft.com/office/powerpoint/2010/main" val="196613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B8A0B-690A-AFDE-E24D-831A5615AC14}"/>
              </a:ext>
            </a:extLst>
          </p:cNvPr>
          <p:cNvSpPr>
            <a:spLocks noGrp="1"/>
          </p:cNvSpPr>
          <p:nvPr>
            <p:ph type="title"/>
          </p:nvPr>
        </p:nvSpPr>
        <p:spPr>
          <a:xfrm>
            <a:off x="838200" y="365125"/>
            <a:ext cx="10515600" cy="1325563"/>
          </a:xfrm>
        </p:spPr>
        <p:txBody>
          <a:bodyPr>
            <a:normAutofit/>
          </a:bodyPr>
          <a:lstStyle/>
          <a:p>
            <a:r>
              <a:rPr lang="en-US" sz="6600"/>
              <a:t>Recurrences </a:t>
            </a:r>
          </a:p>
        </p:txBody>
      </p:sp>
      <p:sp>
        <p:nvSpPr>
          <p:cNvPr id="3" name="Content Placeholder 2">
            <a:extLst>
              <a:ext uri="{FF2B5EF4-FFF2-40B4-BE49-F238E27FC236}">
                <a16:creationId xmlns:a16="http://schemas.microsoft.com/office/drawing/2014/main" id="{C09B7978-0710-FCC4-55A9-09D5409B8B9A}"/>
              </a:ext>
            </a:extLst>
          </p:cNvPr>
          <p:cNvSpPr>
            <a:spLocks noGrp="1"/>
          </p:cNvSpPr>
          <p:nvPr>
            <p:ph idx="1"/>
          </p:nvPr>
        </p:nvSpPr>
        <p:spPr>
          <a:xfrm>
            <a:off x="838200" y="1929384"/>
            <a:ext cx="10515600" cy="4251960"/>
          </a:xfrm>
        </p:spPr>
        <p:txBody>
          <a:bodyPr vert="horz" lIns="91440" tIns="45720" rIns="91440" bIns="45720" rtlCol="0" anchor="t">
            <a:normAutofit fontScale="85000" lnSpcReduction="20000"/>
          </a:bodyPr>
          <a:lstStyle/>
          <a:p>
            <a:pPr marL="0" indent="0">
              <a:lnSpc>
                <a:spcPct val="100000"/>
              </a:lnSpc>
              <a:buNone/>
            </a:pPr>
            <a:r>
              <a:rPr lang="en-US" sz="2400" dirty="0">
                <a:ea typeface="+mn-lt"/>
                <a:cs typeface="+mn-lt"/>
              </a:rPr>
              <a:t>Recurrences are often used to analyze the time complexity of algorithms, model recursive processes, and solve problems that can be expressed recursively.</a:t>
            </a:r>
            <a:endParaRPr lang="en-US" sz="2400" dirty="0"/>
          </a:p>
          <a:p>
            <a:pPr marL="0" indent="0">
              <a:lnSpc>
                <a:spcPct val="100000"/>
              </a:lnSpc>
              <a:buNone/>
            </a:pPr>
            <a:r>
              <a:rPr lang="en-US" sz="2400" dirty="0">
                <a:ea typeface="+mn-lt"/>
                <a:cs typeface="+mn-lt"/>
              </a:rPr>
              <a:t>Solving recurrences involves finding an explicit formula or closed-form solution for the function or sequence being defined. There are several techniques for solving recurrences, including:</a:t>
            </a:r>
            <a:endParaRPr lang="en-US" sz="2400" dirty="0"/>
          </a:p>
          <a:p>
            <a:pPr>
              <a:lnSpc>
                <a:spcPct val="100000"/>
              </a:lnSpc>
            </a:pPr>
            <a:r>
              <a:rPr lang="en-US" sz="2400" b="1" dirty="0">
                <a:ea typeface="+mn-lt"/>
                <a:cs typeface="+mn-lt"/>
              </a:rPr>
              <a:t>Substitution Method:</a:t>
            </a:r>
            <a:r>
              <a:rPr lang="en-US" sz="2400" dirty="0">
                <a:ea typeface="+mn-lt"/>
                <a:cs typeface="+mn-lt"/>
              </a:rPr>
              <a:t> This involves making an educated guess at the form of the solution and then proving it by induction.</a:t>
            </a:r>
            <a:endParaRPr lang="en-US" sz="2400" dirty="0"/>
          </a:p>
          <a:p>
            <a:pPr>
              <a:lnSpc>
                <a:spcPct val="100000"/>
              </a:lnSpc>
            </a:pPr>
            <a:r>
              <a:rPr lang="en-US" sz="2400" b="1" dirty="0">
                <a:ea typeface="+mn-lt"/>
                <a:cs typeface="+mn-lt"/>
              </a:rPr>
              <a:t>Iteration Method:</a:t>
            </a:r>
            <a:r>
              <a:rPr lang="en-US" sz="2400" dirty="0">
                <a:ea typeface="+mn-lt"/>
                <a:cs typeface="+mn-lt"/>
              </a:rPr>
              <a:t> In this approach, you expand the recurrence by repeatedly substituting the recurrence relation until you see a pattern and can formulate a closed-form solution.</a:t>
            </a:r>
            <a:endParaRPr lang="en-US" sz="2400" dirty="0"/>
          </a:p>
          <a:p>
            <a:pPr>
              <a:lnSpc>
                <a:spcPct val="100000"/>
              </a:lnSpc>
            </a:pPr>
            <a:r>
              <a:rPr lang="en-US" sz="2400" b="1" dirty="0">
                <a:ea typeface="+mn-lt"/>
                <a:cs typeface="+mn-lt"/>
              </a:rPr>
              <a:t>Master Theorem:</a:t>
            </a:r>
            <a:r>
              <a:rPr lang="en-US" sz="2400" dirty="0">
                <a:ea typeface="+mn-lt"/>
                <a:cs typeface="+mn-lt"/>
              </a:rPr>
              <a:t> The master theorem is a tool specifically designed for solving divide-and-conquer recurrences. It provides a way to determine the time complexity of algorithms without explicitly solving the recurrence.</a:t>
            </a:r>
            <a:endParaRPr lang="en-US" sz="2400" dirty="0"/>
          </a:p>
          <a:p>
            <a:pPr>
              <a:lnSpc>
                <a:spcPct val="100000"/>
              </a:lnSpc>
            </a:pPr>
            <a:r>
              <a:rPr lang="en-US" sz="2400" b="1" dirty="0">
                <a:ea typeface="+mn-lt"/>
                <a:cs typeface="+mn-lt"/>
              </a:rPr>
              <a:t>Recurrence Tree Method:</a:t>
            </a:r>
            <a:r>
              <a:rPr lang="en-US" sz="2400" dirty="0">
                <a:ea typeface="+mn-lt"/>
                <a:cs typeface="+mn-lt"/>
              </a:rPr>
              <a:t> For divide-and-conquer recurrences, you can visualize the recurrence as a tree of recursive calls and analyze the levels of the tree to determine the overall time complexity.</a:t>
            </a:r>
            <a:endParaRPr lang="en-US" sz="2400" dirty="0"/>
          </a:p>
          <a:p>
            <a:pPr marL="0" indent="0">
              <a:lnSpc>
                <a:spcPct val="100000"/>
              </a:lnSpc>
              <a:buNone/>
            </a:pPr>
            <a:r>
              <a:rPr lang="en-US" sz="2400" dirty="0">
                <a:ea typeface="+mn-lt"/>
                <a:cs typeface="+mn-lt"/>
              </a:rPr>
              <a:t>Solving recurrences is essential for understanding the time complexity of recursive algorithms, which is crucial for algorithm design and analysis. It helps determine how algorithms perform as the input size increases and provides insights into their efficiency and scalability.</a:t>
            </a:r>
            <a:endParaRPr lang="en-US" sz="2400" dirty="0"/>
          </a:p>
          <a:p>
            <a:pPr marL="0" indent="0">
              <a:lnSpc>
                <a:spcPct val="100000"/>
              </a:lnSpc>
              <a:buNone/>
            </a:pPr>
            <a:br>
              <a:rPr lang="en-US" sz="1500"/>
            </a:br>
            <a:endParaRPr lang="en-US" sz="1500"/>
          </a:p>
          <a:p>
            <a:pPr>
              <a:lnSpc>
                <a:spcPct val="100000"/>
              </a:lnSpc>
            </a:pPr>
            <a:endParaRPr lang="en-US" sz="1500"/>
          </a:p>
        </p:txBody>
      </p:sp>
    </p:spTree>
    <p:extLst>
      <p:ext uri="{BB962C8B-B14F-4D97-AF65-F5344CB8AC3E}">
        <p14:creationId xmlns:p14="http://schemas.microsoft.com/office/powerpoint/2010/main" val="236928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27EE2-C6A1-AF7D-36D6-FD731D60DDA8}"/>
              </a:ext>
            </a:extLst>
          </p:cNvPr>
          <p:cNvSpPr>
            <a:spLocks noGrp="1"/>
          </p:cNvSpPr>
          <p:nvPr>
            <p:ph type="title"/>
          </p:nvPr>
        </p:nvSpPr>
        <p:spPr>
          <a:xfrm>
            <a:off x="5297762" y="329184"/>
            <a:ext cx="6251110" cy="1783080"/>
          </a:xfrm>
        </p:spPr>
        <p:txBody>
          <a:bodyPr anchor="b">
            <a:normAutofit/>
          </a:bodyPr>
          <a:lstStyle/>
          <a:p>
            <a:r>
              <a:rPr lang="en-US" sz="7200"/>
              <a:t>Sorting algorithms</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BA7AA"/>
          </a:solidFill>
          <a:ln w="38100" cap="rnd">
            <a:solidFill>
              <a:srgbClr val="6BA7A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5AC4E0-4B20-3A8F-B313-09F0C725EB03}"/>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pPr>
            <a:r>
              <a:rPr lang="en-US" sz="2400"/>
              <a:t>Insertion sort</a:t>
            </a:r>
          </a:p>
          <a:p>
            <a:pPr>
              <a:lnSpc>
                <a:spcPct val="100000"/>
              </a:lnSpc>
            </a:pPr>
            <a:r>
              <a:rPr lang="en-US" sz="2400"/>
              <a:t>Merge Sort</a:t>
            </a:r>
          </a:p>
          <a:p>
            <a:pPr>
              <a:lnSpc>
                <a:spcPct val="100000"/>
              </a:lnSpc>
            </a:pPr>
            <a:r>
              <a:rPr lang="en-US" sz="2400" dirty="0"/>
              <a:t>Heap Sort </a:t>
            </a:r>
          </a:p>
          <a:p>
            <a:pPr>
              <a:lnSpc>
                <a:spcPct val="100000"/>
              </a:lnSpc>
            </a:pPr>
            <a:r>
              <a:rPr lang="en-US" sz="2400" dirty="0"/>
              <a:t>Quick Sort </a:t>
            </a:r>
          </a:p>
          <a:p>
            <a:pPr>
              <a:lnSpc>
                <a:spcPct val="100000"/>
              </a:lnSpc>
            </a:pPr>
            <a:r>
              <a:rPr lang="en-US" sz="2400" dirty="0"/>
              <a:t>Radix sort </a:t>
            </a:r>
          </a:p>
          <a:p>
            <a:pPr>
              <a:lnSpc>
                <a:spcPct val="100000"/>
              </a:lnSpc>
            </a:pPr>
            <a:r>
              <a:rPr lang="en-US" sz="2400" dirty="0"/>
              <a:t>Bucket Sort</a:t>
            </a:r>
          </a:p>
          <a:p>
            <a:pPr>
              <a:lnSpc>
                <a:spcPct val="100000"/>
              </a:lnSpc>
            </a:pPr>
            <a:r>
              <a:rPr lang="en-US" sz="2400" dirty="0"/>
              <a:t>Shell Sort</a:t>
            </a:r>
          </a:p>
          <a:p>
            <a:pPr>
              <a:lnSpc>
                <a:spcPct val="100000"/>
              </a:lnSpc>
            </a:pPr>
            <a:endParaRPr lang="en-US" sz="2400"/>
          </a:p>
        </p:txBody>
      </p:sp>
      <p:pic>
        <p:nvPicPr>
          <p:cNvPr id="5" name="Picture 4" descr="Question mark on green pastel background">
            <a:extLst>
              <a:ext uri="{FF2B5EF4-FFF2-40B4-BE49-F238E27FC236}">
                <a16:creationId xmlns:a16="http://schemas.microsoft.com/office/drawing/2014/main" id="{9A65C603-438F-0149-050C-40F98761F418}"/>
              </a:ext>
            </a:extLst>
          </p:cNvPr>
          <p:cNvPicPr>
            <a:picLocks noChangeAspect="1"/>
          </p:cNvPicPr>
          <p:nvPr/>
        </p:nvPicPr>
        <p:blipFill rotWithShape="1">
          <a:blip r:embed="rId2"/>
          <a:srcRect l="44440" r="462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91836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C1742-9D54-86A8-3C2D-CCCDD2BDFF19}"/>
              </a:ext>
            </a:extLst>
          </p:cNvPr>
          <p:cNvSpPr>
            <a:spLocks noGrp="1"/>
          </p:cNvSpPr>
          <p:nvPr>
            <p:ph type="title"/>
          </p:nvPr>
        </p:nvSpPr>
        <p:spPr>
          <a:xfrm>
            <a:off x="5297762" y="329184"/>
            <a:ext cx="6251110" cy="1783080"/>
          </a:xfrm>
        </p:spPr>
        <p:txBody>
          <a:bodyPr anchor="b">
            <a:normAutofit/>
          </a:bodyPr>
          <a:lstStyle/>
          <a:p>
            <a:r>
              <a:rPr lang="en-US" sz="7200"/>
              <a:t>Algorithm</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28BE74-E11A-8D6E-3D66-DDD4D2FF10EA}"/>
              </a:ext>
            </a:extLst>
          </p:cNvPr>
          <p:cNvSpPr>
            <a:spLocks noGrp="1"/>
          </p:cNvSpPr>
          <p:nvPr>
            <p:ph idx="1"/>
          </p:nvPr>
        </p:nvSpPr>
        <p:spPr>
          <a:xfrm>
            <a:off x="5297762" y="2706624"/>
            <a:ext cx="6251110" cy="3483864"/>
          </a:xfrm>
        </p:spPr>
        <p:txBody>
          <a:bodyPr vert="horz" lIns="91440" tIns="45720" rIns="91440" bIns="45720" rtlCol="0" anchor="t">
            <a:normAutofit/>
          </a:bodyPr>
          <a:lstStyle/>
          <a:p>
            <a:pPr algn="just"/>
            <a:r>
              <a:rPr lang="en-US" dirty="0">
                <a:ea typeface="+mn-lt"/>
                <a:cs typeface="+mn-lt"/>
              </a:rPr>
              <a:t>An algorithm is a step-by-step procedure or set of well-defined instructions for performing a specific task or solving a particular problem</a:t>
            </a:r>
            <a:endParaRPr lang="en-US"/>
          </a:p>
          <a:p>
            <a:pPr algn="just"/>
            <a:r>
              <a:rPr lang="en-US">
                <a:ea typeface="+mn-lt"/>
                <a:cs typeface="+mn-lt"/>
              </a:rPr>
              <a:t>It is a finite sequence of precise, unambiguous, and executable steps that, when followed correctly, will produce the desired output or achieve the intended goal.</a:t>
            </a:r>
            <a:endParaRPr lang="en-US"/>
          </a:p>
        </p:txBody>
      </p:sp>
      <p:pic>
        <p:nvPicPr>
          <p:cNvPr id="5" name="Picture 4" descr="Maze">
            <a:extLst>
              <a:ext uri="{FF2B5EF4-FFF2-40B4-BE49-F238E27FC236}">
                <a16:creationId xmlns:a16="http://schemas.microsoft.com/office/drawing/2014/main" id="{6B770F81-1428-9237-3E78-4BB98E578DD3}"/>
              </a:ext>
            </a:extLst>
          </p:cNvPr>
          <p:cNvPicPr>
            <a:picLocks noChangeAspect="1"/>
          </p:cNvPicPr>
          <p:nvPr/>
        </p:nvPicPr>
        <p:blipFill rotWithShape="1">
          <a:blip r:embed="rId2"/>
          <a:srcRect l="25791" r="2887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64105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53ACD-E623-8182-64AA-6F60184146CA}"/>
              </a:ext>
            </a:extLst>
          </p:cNvPr>
          <p:cNvSpPr>
            <a:spLocks noGrp="1"/>
          </p:cNvSpPr>
          <p:nvPr>
            <p:ph type="title"/>
          </p:nvPr>
        </p:nvSpPr>
        <p:spPr>
          <a:xfrm>
            <a:off x="841248" y="548640"/>
            <a:ext cx="3419540" cy="5431536"/>
          </a:xfrm>
        </p:spPr>
        <p:txBody>
          <a:bodyPr>
            <a:normAutofit/>
          </a:bodyPr>
          <a:lstStyle/>
          <a:p>
            <a:r>
              <a:rPr lang="en-US" sz="6000"/>
              <a:t>Characteristics of Algorithm</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FC7282-A33E-AD77-6983-8E58148C1390}"/>
              </a:ext>
            </a:extLst>
          </p:cNvPr>
          <p:cNvSpPr>
            <a:spLocks noGrp="1"/>
          </p:cNvSpPr>
          <p:nvPr>
            <p:ph idx="1"/>
          </p:nvPr>
        </p:nvSpPr>
        <p:spPr>
          <a:xfrm>
            <a:off x="5298595" y="552091"/>
            <a:ext cx="6052158" cy="5431536"/>
          </a:xfrm>
        </p:spPr>
        <p:txBody>
          <a:bodyPr vert="horz" lIns="91440" tIns="45720" rIns="91440" bIns="45720" rtlCol="0" anchor="ctr">
            <a:normAutofit/>
          </a:bodyPr>
          <a:lstStyle/>
          <a:p>
            <a:pPr algn="just">
              <a:lnSpc>
                <a:spcPct val="100000"/>
              </a:lnSpc>
            </a:pPr>
            <a:r>
              <a:rPr lang="en-US" sz="2200" dirty="0">
                <a:ea typeface="+mn-lt"/>
                <a:cs typeface="+mn-lt"/>
              </a:rPr>
              <a:t>Finiteness: Algorithms must have a finite number of steps or instructions, which means they eventually terminate.</a:t>
            </a:r>
            <a:endParaRPr lang="en-US" sz="2200"/>
          </a:p>
          <a:p>
            <a:pPr algn="just">
              <a:lnSpc>
                <a:spcPct val="100000"/>
              </a:lnSpc>
            </a:pPr>
            <a:r>
              <a:rPr lang="en-US" sz="2200" dirty="0">
                <a:ea typeface="+mn-lt"/>
                <a:cs typeface="+mn-lt"/>
              </a:rPr>
              <a:t>Preciseness: Each step of an algorithm must be clearly and unambiguously defined, leaving no room for interpretation or confusion.</a:t>
            </a:r>
            <a:endParaRPr lang="en-US" sz="2200"/>
          </a:p>
          <a:p>
            <a:pPr algn="just">
              <a:lnSpc>
                <a:spcPct val="100000"/>
              </a:lnSpc>
            </a:pPr>
            <a:r>
              <a:rPr lang="en-US" sz="2200" dirty="0">
                <a:ea typeface="+mn-lt"/>
                <a:cs typeface="+mn-lt"/>
              </a:rPr>
              <a:t>Input: Algorithms take zero or more inputs, which can vary depending on the problem they aim to solve.</a:t>
            </a:r>
            <a:endParaRPr lang="en-US" sz="2200"/>
          </a:p>
          <a:p>
            <a:pPr algn="just">
              <a:lnSpc>
                <a:spcPct val="100000"/>
              </a:lnSpc>
            </a:pPr>
            <a:r>
              <a:rPr lang="en-US" sz="2200" dirty="0">
                <a:ea typeface="+mn-lt"/>
                <a:cs typeface="+mn-lt"/>
              </a:rPr>
              <a:t>Output: Algorithms produce one or more outputs that represent the result or solution to the problem.</a:t>
            </a:r>
            <a:endParaRPr lang="en-US" sz="2200"/>
          </a:p>
          <a:p>
            <a:pPr algn="just">
              <a:lnSpc>
                <a:spcPct val="100000"/>
              </a:lnSpc>
            </a:pPr>
            <a:r>
              <a:rPr lang="en-US" sz="2200" dirty="0">
                <a:ea typeface="+mn-lt"/>
                <a:cs typeface="+mn-lt"/>
              </a:rPr>
              <a:t>Effectiveness: Algorithms must be effective, meaning that they should accomplish their intended task or solve the problem for all possible valid inputs within a reasonable amount of time and resources.</a:t>
            </a:r>
            <a:endParaRPr lang="en-US" sz="2200"/>
          </a:p>
          <a:p>
            <a:pPr algn="just">
              <a:lnSpc>
                <a:spcPct val="100000"/>
              </a:lnSpc>
            </a:pPr>
            <a:r>
              <a:rPr lang="en-US" sz="2200" dirty="0">
                <a:ea typeface="+mn-lt"/>
                <a:cs typeface="+mn-lt"/>
              </a:rPr>
              <a:t>Generality: Algorithms are designed to be applicable to a range of instances of a problem, rather than being specific to a single instance.</a:t>
            </a:r>
            <a:endParaRPr lang="en-US" sz="2200"/>
          </a:p>
          <a:p>
            <a:pPr marL="0" indent="0">
              <a:lnSpc>
                <a:spcPct val="100000"/>
              </a:lnSpc>
              <a:buNone/>
            </a:pPr>
            <a:endParaRPr lang="en-US" sz="2200"/>
          </a:p>
        </p:txBody>
      </p:sp>
    </p:spTree>
    <p:extLst>
      <p:ext uri="{BB962C8B-B14F-4D97-AF65-F5344CB8AC3E}">
        <p14:creationId xmlns:p14="http://schemas.microsoft.com/office/powerpoint/2010/main" val="181629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9C777-99CA-06AA-69E7-82BE3FFDB5A7}"/>
              </a:ext>
            </a:extLst>
          </p:cNvPr>
          <p:cNvSpPr>
            <a:spLocks noGrp="1"/>
          </p:cNvSpPr>
          <p:nvPr>
            <p:ph type="title"/>
          </p:nvPr>
        </p:nvSpPr>
        <p:spPr>
          <a:xfrm>
            <a:off x="838200" y="365125"/>
            <a:ext cx="10515600" cy="1325563"/>
          </a:xfrm>
        </p:spPr>
        <p:txBody>
          <a:bodyPr>
            <a:normAutofit/>
          </a:bodyPr>
          <a:lstStyle/>
          <a:p>
            <a:r>
              <a:rPr lang="en-US" sz="6600"/>
              <a:t>Algorithm design techniques </a:t>
            </a:r>
          </a:p>
        </p:txBody>
      </p:sp>
      <p:sp>
        <p:nvSpPr>
          <p:cNvPr id="3" name="Content Placeholder 2">
            <a:extLst>
              <a:ext uri="{FF2B5EF4-FFF2-40B4-BE49-F238E27FC236}">
                <a16:creationId xmlns:a16="http://schemas.microsoft.com/office/drawing/2014/main" id="{3F65EB71-3AFA-6EFE-5778-9E9B44CF305D}"/>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Brute force Technique</a:t>
            </a:r>
          </a:p>
          <a:p>
            <a:r>
              <a:rPr lang="en-US" dirty="0"/>
              <a:t>Divide and conquer </a:t>
            </a:r>
          </a:p>
          <a:p>
            <a:r>
              <a:rPr lang="en-US" dirty="0"/>
              <a:t>Dynamic programming</a:t>
            </a:r>
          </a:p>
          <a:p>
            <a:r>
              <a:rPr lang="en-US" dirty="0"/>
              <a:t>Greedy Approach</a:t>
            </a:r>
          </a:p>
          <a:p>
            <a:r>
              <a:rPr lang="en-US" dirty="0"/>
              <a:t>Backtracking</a:t>
            </a:r>
          </a:p>
          <a:p>
            <a:r>
              <a:rPr lang="en-US" dirty="0"/>
              <a:t>Branch &amp; Bound </a:t>
            </a:r>
          </a:p>
          <a:p>
            <a:r>
              <a:rPr lang="en-US" dirty="0"/>
              <a:t>Randomized Algorithms </a:t>
            </a:r>
          </a:p>
        </p:txBody>
      </p:sp>
    </p:spTree>
    <p:extLst>
      <p:ext uri="{BB962C8B-B14F-4D97-AF65-F5344CB8AC3E}">
        <p14:creationId xmlns:p14="http://schemas.microsoft.com/office/powerpoint/2010/main" val="372534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A17F1-5986-E44D-DE30-0403C182ABC7}"/>
              </a:ext>
            </a:extLst>
          </p:cNvPr>
          <p:cNvSpPr>
            <a:spLocks noGrp="1"/>
          </p:cNvSpPr>
          <p:nvPr>
            <p:ph type="title"/>
          </p:nvPr>
        </p:nvSpPr>
        <p:spPr>
          <a:xfrm>
            <a:off x="630936" y="640080"/>
            <a:ext cx="4818888" cy="1481328"/>
          </a:xfrm>
        </p:spPr>
        <p:txBody>
          <a:bodyPr anchor="b">
            <a:normAutofit/>
          </a:bodyPr>
          <a:lstStyle/>
          <a:p>
            <a:r>
              <a:rPr lang="en-US" sz="5200"/>
              <a:t>Complexity of Algorithm</a:t>
            </a:r>
          </a:p>
        </p:txBody>
      </p:sp>
      <p:sp>
        <p:nvSpPr>
          <p:cNvPr id="2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6882A0"/>
          </a:solidFill>
          <a:ln w="38100" cap="rnd">
            <a:solidFill>
              <a:srgbClr val="6882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AF677E-5CF9-2F86-5E50-5794F8F24FE8}"/>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lgn="just">
              <a:buNone/>
            </a:pPr>
            <a:r>
              <a:rPr lang="en-US">
                <a:ea typeface="+mn-lt"/>
                <a:cs typeface="+mn-lt"/>
              </a:rPr>
              <a:t>The complexity of an algorithm refers to the analysis of the resources it consumes, primarily in terms of time and space, as a function of the input size.</a:t>
            </a:r>
            <a:endParaRPr lang="en-US" dirty="0"/>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4" name="Ink 2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5" name="Picture 14" descr="Many question marks on black background">
            <a:extLst>
              <a:ext uri="{FF2B5EF4-FFF2-40B4-BE49-F238E27FC236}">
                <a16:creationId xmlns:a16="http://schemas.microsoft.com/office/drawing/2014/main" id="{FBD91801-20C3-B289-69E6-9BE81628389B}"/>
              </a:ext>
            </a:extLst>
          </p:cNvPr>
          <p:cNvPicPr>
            <a:picLocks noChangeAspect="1"/>
          </p:cNvPicPr>
          <p:nvPr/>
        </p:nvPicPr>
        <p:blipFill rotWithShape="1">
          <a:blip r:embed="rId4"/>
          <a:srcRect l="38924" r="7" b="7"/>
          <a:stretch/>
        </p:blipFill>
        <p:spPr>
          <a:xfrm>
            <a:off x="6099048" y="702791"/>
            <a:ext cx="5458968" cy="5452417"/>
          </a:xfrm>
          <a:prstGeom prst="rect">
            <a:avLst/>
          </a:prstGeom>
        </p:spPr>
      </p:pic>
    </p:spTree>
    <p:extLst>
      <p:ext uri="{BB962C8B-B14F-4D97-AF65-F5344CB8AC3E}">
        <p14:creationId xmlns:p14="http://schemas.microsoft.com/office/powerpoint/2010/main" val="28048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3E157-915A-82B2-A10C-D485D49FB77B}"/>
              </a:ext>
            </a:extLst>
          </p:cNvPr>
          <p:cNvSpPr>
            <a:spLocks noGrp="1"/>
          </p:cNvSpPr>
          <p:nvPr>
            <p:ph type="title"/>
          </p:nvPr>
        </p:nvSpPr>
        <p:spPr>
          <a:xfrm>
            <a:off x="5297762" y="329184"/>
            <a:ext cx="6251110" cy="1783080"/>
          </a:xfrm>
        </p:spPr>
        <p:txBody>
          <a:bodyPr anchor="b">
            <a:normAutofit/>
          </a:bodyPr>
          <a:lstStyle/>
          <a:p>
            <a:r>
              <a:rPr lang="en-US" sz="7200"/>
              <a:t>Complexity analysis</a:t>
            </a:r>
          </a:p>
        </p:txBody>
      </p:sp>
      <p:sp>
        <p:nvSpPr>
          <p:cNvPr id="3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EA2E4"/>
          </a:solidFill>
          <a:ln w="38100" cap="rnd">
            <a:solidFill>
              <a:srgbClr val="6EA2E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8BE69D80-C68C-95B8-BD00-0E608A5D2FD1}"/>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lgn="just">
              <a:buNone/>
            </a:pPr>
            <a:r>
              <a:rPr lang="en-US" dirty="0">
                <a:ea typeface="+mn-lt"/>
                <a:cs typeface="+mn-lt"/>
              </a:rPr>
              <a:t>There are two main types of complexity analysis:</a:t>
            </a:r>
            <a:endParaRPr lang="en-US" dirty="0"/>
          </a:p>
          <a:p>
            <a:pPr algn="just"/>
            <a:r>
              <a:rPr lang="en-US" b="1" dirty="0">
                <a:ea typeface="+mn-lt"/>
                <a:cs typeface="+mn-lt"/>
              </a:rPr>
              <a:t>Time Complexity:</a:t>
            </a:r>
            <a:r>
              <a:rPr lang="en-US" dirty="0">
                <a:ea typeface="+mn-lt"/>
                <a:cs typeface="+mn-lt"/>
              </a:rPr>
              <a:t> Time complexity measures the amount of time an algorithm takes to run as a function of the input size.</a:t>
            </a:r>
            <a:endParaRPr lang="en-US" dirty="0"/>
          </a:p>
          <a:p>
            <a:pPr algn="just"/>
            <a:r>
              <a:rPr lang="en-US" b="1" dirty="0">
                <a:ea typeface="+mn-lt"/>
                <a:cs typeface="+mn-lt"/>
              </a:rPr>
              <a:t>Space Complexity:</a:t>
            </a:r>
            <a:r>
              <a:rPr lang="en-US" dirty="0">
                <a:ea typeface="+mn-lt"/>
                <a:cs typeface="+mn-lt"/>
              </a:rPr>
              <a:t> Space complexity measures the amount of memory or storage an algorithm uses as a function of the input size.</a:t>
            </a:r>
            <a:endParaRPr lang="en-US" dirty="0"/>
          </a:p>
        </p:txBody>
      </p:sp>
      <p:pic>
        <p:nvPicPr>
          <p:cNvPr id="14" name="Picture 13" descr="An abstract design with lines and financial symbols">
            <a:extLst>
              <a:ext uri="{FF2B5EF4-FFF2-40B4-BE49-F238E27FC236}">
                <a16:creationId xmlns:a16="http://schemas.microsoft.com/office/drawing/2014/main" id="{70B23015-4F6C-B758-235B-638CE35E058B}"/>
              </a:ext>
            </a:extLst>
          </p:cNvPr>
          <p:cNvPicPr>
            <a:picLocks noChangeAspect="1"/>
          </p:cNvPicPr>
          <p:nvPr/>
        </p:nvPicPr>
        <p:blipFill rotWithShape="1">
          <a:blip r:embed="rId2"/>
          <a:srcRect l="28059" r="2678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56719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19A0A-00E2-7FF8-2D29-951BBAE9CA62}"/>
              </a:ext>
            </a:extLst>
          </p:cNvPr>
          <p:cNvSpPr>
            <a:spLocks noGrp="1"/>
          </p:cNvSpPr>
          <p:nvPr>
            <p:ph type="title"/>
          </p:nvPr>
        </p:nvSpPr>
        <p:spPr>
          <a:xfrm>
            <a:off x="4654296" y="329184"/>
            <a:ext cx="6894576" cy="1783080"/>
          </a:xfrm>
        </p:spPr>
        <p:txBody>
          <a:bodyPr anchor="b">
            <a:normAutofit/>
          </a:bodyPr>
          <a:lstStyle/>
          <a:p>
            <a:r>
              <a:rPr lang="en-US" sz="7200"/>
              <a:t>Asymptotic notations </a:t>
            </a:r>
          </a:p>
        </p:txBody>
      </p:sp>
      <p:pic>
        <p:nvPicPr>
          <p:cNvPr id="5" name="Picture 4" descr="Complex maths formulae on a blackboard">
            <a:extLst>
              <a:ext uri="{FF2B5EF4-FFF2-40B4-BE49-F238E27FC236}">
                <a16:creationId xmlns:a16="http://schemas.microsoft.com/office/drawing/2014/main" id="{AFB66E08-B6AC-E13F-259B-99CC1221B35B}"/>
              </a:ext>
            </a:extLst>
          </p:cNvPr>
          <p:cNvPicPr>
            <a:picLocks noChangeAspect="1"/>
          </p:cNvPicPr>
          <p:nvPr/>
        </p:nvPicPr>
        <p:blipFill rotWithShape="1">
          <a:blip r:embed="rId2"/>
          <a:srcRect l="34864" r="21998"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A0C784-D843-F34A-A1AC-A488FDF57C0C}"/>
              </a:ext>
            </a:extLst>
          </p:cNvPr>
          <p:cNvSpPr>
            <a:spLocks noGrp="1"/>
          </p:cNvSpPr>
          <p:nvPr>
            <p:ph idx="1"/>
          </p:nvPr>
        </p:nvSpPr>
        <p:spPr>
          <a:xfrm>
            <a:off x="4654296" y="2706624"/>
            <a:ext cx="6894576" cy="3483864"/>
          </a:xfrm>
        </p:spPr>
        <p:txBody>
          <a:bodyPr vert="horz" lIns="91440" tIns="45720" rIns="91440" bIns="45720" rtlCol="0">
            <a:normAutofit/>
          </a:bodyPr>
          <a:lstStyle/>
          <a:p>
            <a:pPr marL="0" indent="0" algn="just">
              <a:buNone/>
            </a:pPr>
            <a:r>
              <a:rPr lang="en-US" dirty="0">
                <a:ea typeface="+mn-lt"/>
                <a:cs typeface="+mn-lt"/>
              </a:rPr>
              <a:t>Asymptotic notations are essential for analyzing the time and space complexity of algorithms because they provide a way to express how the performance of an algorithm scales with input size without getting bogged down in precise constants or lower-order terms.</a:t>
            </a:r>
            <a:endParaRPr lang="en-US" dirty="0"/>
          </a:p>
        </p:txBody>
      </p:sp>
    </p:spTree>
    <p:extLst>
      <p:ext uri="{BB962C8B-B14F-4D97-AF65-F5344CB8AC3E}">
        <p14:creationId xmlns:p14="http://schemas.microsoft.com/office/powerpoint/2010/main" val="403659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2B5E5-4EEA-8A82-3636-7504657893C1}"/>
              </a:ext>
            </a:extLst>
          </p:cNvPr>
          <p:cNvSpPr>
            <a:spLocks noGrp="1"/>
          </p:cNvSpPr>
          <p:nvPr>
            <p:ph type="title"/>
          </p:nvPr>
        </p:nvSpPr>
        <p:spPr>
          <a:xfrm>
            <a:off x="576072" y="238539"/>
            <a:ext cx="11018520" cy="1434415"/>
          </a:xfrm>
        </p:spPr>
        <p:txBody>
          <a:bodyPr anchor="b">
            <a:normAutofit/>
          </a:bodyPr>
          <a:lstStyle/>
          <a:p>
            <a:r>
              <a:rPr lang="en-US" sz="7200" b="1">
                <a:ea typeface="+mj-lt"/>
                <a:cs typeface="+mj-lt"/>
              </a:rPr>
              <a:t>Big O Notation (O()):</a:t>
            </a:r>
            <a:endParaRPr lang="en-US" sz="7200"/>
          </a:p>
        </p:txBody>
      </p:sp>
      <p:sp>
        <p:nvSpPr>
          <p:cNvPr id="3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AEC96"/>
          </a:solidFill>
          <a:ln w="38100" cap="rnd">
            <a:solidFill>
              <a:srgbClr val="DAEC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86AE3B-23AD-C17B-858D-67D173212BF0}"/>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r>
              <a:rPr lang="en-US">
                <a:ea typeface="+mn-lt"/>
                <a:cs typeface="+mn-lt"/>
              </a:rPr>
              <a:t> Big O notation provides an upper bound on the growth rate of a function. It describes the worst-case behavior of an algorithm. In simpler terms, if a function f(n) is said to be O(g(n)), it means that, for sufficiently large n, the function f(n) grows no faster than a constant multiple of g(n).</a:t>
            </a:r>
            <a:endParaRPr lang="en-US"/>
          </a:p>
          <a:p>
            <a:pPr algn="just"/>
            <a:r>
              <a:rPr lang="en-US">
                <a:ea typeface="+mn-lt"/>
                <a:cs typeface="+mn-lt"/>
              </a:rPr>
              <a:t>Mathematically, f(n) = O(g(n)) if and only if there exist positive constants C and k such that:</a:t>
            </a:r>
            <a:endParaRPr lang="en-US"/>
          </a:p>
          <a:p>
            <a:pPr algn="just"/>
            <a:r>
              <a:rPr lang="en-US">
                <a:ea typeface="+mn-lt"/>
                <a:cs typeface="+mn-lt"/>
              </a:rPr>
              <a:t>|f(n)| &lt;= C * |g(n)| for all n &gt;= k</a:t>
            </a:r>
            <a:endParaRPr lang="en-US"/>
          </a:p>
          <a:p>
            <a:endParaRPr lang="en-US"/>
          </a:p>
        </p:txBody>
      </p:sp>
      <p:pic>
        <p:nvPicPr>
          <p:cNvPr id="4" name="Picture 3" descr="A graph with lines and letters&#10;&#10;Description automatically generated">
            <a:extLst>
              <a:ext uri="{FF2B5EF4-FFF2-40B4-BE49-F238E27FC236}">
                <a16:creationId xmlns:a16="http://schemas.microsoft.com/office/drawing/2014/main" id="{B1FDBE9A-14F2-5B45-477A-E113F8E63CB4}"/>
              </a:ext>
            </a:extLst>
          </p:cNvPr>
          <p:cNvPicPr>
            <a:picLocks noChangeAspect="1"/>
          </p:cNvPicPr>
          <p:nvPr/>
        </p:nvPicPr>
        <p:blipFill rotWithShape="1">
          <a:blip r:embed="rId2"/>
          <a:srcRect l="8882" r="38685" b="-2"/>
          <a:stretch/>
        </p:blipFill>
        <p:spPr>
          <a:xfrm>
            <a:off x="7675658" y="2093976"/>
            <a:ext cx="3941064" cy="4096512"/>
          </a:xfrm>
          <a:prstGeom prst="rect">
            <a:avLst/>
          </a:prstGeom>
        </p:spPr>
      </p:pic>
    </p:spTree>
    <p:extLst>
      <p:ext uri="{BB962C8B-B14F-4D97-AF65-F5344CB8AC3E}">
        <p14:creationId xmlns:p14="http://schemas.microsoft.com/office/powerpoint/2010/main" val="108799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BA529-4ADF-A0EB-1AA7-47FB3ABE4EF1}"/>
              </a:ext>
            </a:extLst>
          </p:cNvPr>
          <p:cNvSpPr>
            <a:spLocks noGrp="1"/>
          </p:cNvSpPr>
          <p:nvPr>
            <p:ph type="title"/>
          </p:nvPr>
        </p:nvSpPr>
        <p:spPr>
          <a:xfrm>
            <a:off x="576072" y="238539"/>
            <a:ext cx="11018520" cy="1434415"/>
          </a:xfrm>
        </p:spPr>
        <p:txBody>
          <a:bodyPr anchor="b">
            <a:normAutofit/>
          </a:bodyPr>
          <a:lstStyle/>
          <a:p>
            <a:r>
              <a:rPr lang="en-US" sz="7200" b="1">
                <a:ea typeface="+mj-lt"/>
                <a:cs typeface="+mj-lt"/>
              </a:rPr>
              <a:t>Big Theta notation (Θ) </a:t>
            </a:r>
            <a:endParaRPr lang="en-US" sz="7200"/>
          </a:p>
        </p:txBody>
      </p:sp>
      <p:sp>
        <p:nvSpPr>
          <p:cNvPr id="2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DFBFF"/>
          </a:solidFill>
          <a:ln w="38100" cap="rnd">
            <a:solidFill>
              <a:srgbClr val="8DFB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568327-5A67-54E4-838C-24CACC8A752E}"/>
              </a:ext>
            </a:extLst>
          </p:cNvPr>
          <p:cNvSpPr>
            <a:spLocks noGrp="1"/>
          </p:cNvSpPr>
          <p:nvPr>
            <p:ph idx="1"/>
          </p:nvPr>
        </p:nvSpPr>
        <p:spPr>
          <a:xfrm>
            <a:off x="572493" y="2071316"/>
            <a:ext cx="6713552" cy="4119172"/>
          </a:xfrm>
        </p:spPr>
        <p:txBody>
          <a:bodyPr vert="horz" lIns="91440" tIns="45720" rIns="91440" bIns="45720" rtlCol="0" anchor="t">
            <a:noAutofit/>
          </a:bodyPr>
          <a:lstStyle/>
          <a:p>
            <a:pPr>
              <a:lnSpc>
                <a:spcPct val="100000"/>
              </a:lnSpc>
            </a:pPr>
            <a:r>
              <a:rPr lang="en-US" sz="2600">
                <a:ea typeface="+mn-lt"/>
                <a:cs typeface="+mn-lt"/>
              </a:rPr>
              <a:t>Theta notation (Θ-notation) is a mathematical notation used in computer science and mathematics to describe the tight or exact bound on the growth rate of a function. It provides both an upper bound and a lower bound, which means it characterizes the behavior of a function within a certain range. Specifically, if a function f(n) is said to be Θ(g(n)), it means that there exist positive constants C1 and C2 and a value of n0 such that the function f(n) is sandwiched between C1 * g(n) and C2 * g(n) for all values of n greater than or equal to n0.</a:t>
            </a:r>
            <a:endParaRPr lang="en-US" sz="2600"/>
          </a:p>
          <a:p>
            <a:pPr>
              <a:lnSpc>
                <a:spcPct val="100000"/>
              </a:lnSpc>
            </a:pPr>
            <a:r>
              <a:rPr lang="en-US" sz="2600">
                <a:ea typeface="+mn-lt"/>
                <a:cs typeface="+mn-lt"/>
              </a:rPr>
              <a:t>Mathematically, f(n) = Θ(g(n)) if and only if:</a:t>
            </a:r>
            <a:endParaRPr lang="en-US" sz="2600"/>
          </a:p>
          <a:p>
            <a:pPr>
              <a:lnSpc>
                <a:spcPct val="100000"/>
              </a:lnSpc>
            </a:pPr>
            <a:r>
              <a:rPr lang="en-US" sz="2600">
                <a:ea typeface="+mn-lt"/>
                <a:cs typeface="+mn-lt"/>
              </a:rPr>
              <a:t>C1 * g(n) ≤ f(n) ≤ C2 * g(n) for all n ≥ n0</a:t>
            </a:r>
            <a:endParaRPr lang="en-US" sz="2600"/>
          </a:p>
          <a:p>
            <a:pPr marL="0" indent="0">
              <a:lnSpc>
                <a:spcPct val="100000"/>
              </a:lnSpc>
              <a:buNone/>
            </a:pPr>
            <a:endParaRPr lang="en-US" sz="2600"/>
          </a:p>
        </p:txBody>
      </p:sp>
      <p:pic>
        <p:nvPicPr>
          <p:cNvPr id="4" name="Picture 3" descr="A graph of a function&#10;&#10;Description automatically generated">
            <a:extLst>
              <a:ext uri="{FF2B5EF4-FFF2-40B4-BE49-F238E27FC236}">
                <a16:creationId xmlns:a16="http://schemas.microsoft.com/office/drawing/2014/main" id="{B524985D-0973-E134-9E7C-2E43B3921418}"/>
              </a:ext>
            </a:extLst>
          </p:cNvPr>
          <p:cNvPicPr>
            <a:picLocks noChangeAspect="1"/>
          </p:cNvPicPr>
          <p:nvPr/>
        </p:nvPicPr>
        <p:blipFill rotWithShape="1">
          <a:blip r:embed="rId2"/>
          <a:srcRect r="30975" b="3"/>
          <a:stretch/>
        </p:blipFill>
        <p:spPr>
          <a:xfrm>
            <a:off x="7675658" y="2093976"/>
            <a:ext cx="3941064" cy="4096512"/>
          </a:xfrm>
          <a:prstGeom prst="rect">
            <a:avLst/>
          </a:prstGeom>
        </p:spPr>
      </p:pic>
    </p:spTree>
    <p:extLst>
      <p:ext uri="{BB962C8B-B14F-4D97-AF65-F5344CB8AC3E}">
        <p14:creationId xmlns:p14="http://schemas.microsoft.com/office/powerpoint/2010/main" val="124777108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93AC8F021C649AB0401C1101787F6" ma:contentTypeVersion="43" ma:contentTypeDescription="Create a new document." ma:contentTypeScope="" ma:versionID="ecdbcca5a4c1c875ed5fd12324da11d3">
  <xsd:schema xmlns:xsd="http://www.w3.org/2001/XMLSchema" xmlns:xs="http://www.w3.org/2001/XMLSchema" xmlns:p="http://schemas.microsoft.com/office/2006/metadata/properties" xmlns:ns2="3ec69914-b0d4-4af6-9176-3d5275b3a2b1" xmlns:ns3="3129f2d6-81a9-465b-80d1-186b9fb892cb" targetNamespace="http://schemas.microsoft.com/office/2006/metadata/properties" ma:root="true" ma:fieldsID="20cd3f374eb4b81845f1c0e29422909b" ns2:_="" ns3:_="">
    <xsd:import namespace="3ec69914-b0d4-4af6-9176-3d5275b3a2b1"/>
    <xsd:import namespace="3129f2d6-81a9-465b-80d1-186b9fb892cb"/>
    <xsd:element name="properties">
      <xsd:complexType>
        <xsd:sequence>
          <xsd:element name="documentManagement">
            <xsd:complexType>
              <xsd:all>
                <xsd:element ref="ns2:AcademicSession" minOccurs="0"/>
                <xsd:element ref="ns2:MaterialType" minOccurs="0"/>
                <xsd:element ref="ns2:Details" minOccurs="0"/>
                <xsd:element ref="ns2:PresentationDate" minOccurs="0"/>
                <xsd:element ref="ns2:Subject_x002d_Sem"/>
                <xsd:element ref="ns2:Subject_x002d_Sem_x003a__x0020_Program" minOccurs="0"/>
                <xsd:element ref="ns2:Subject_x002d_Sem_x003a__x0020_SubjectName" minOccurs="0"/>
                <xsd:element ref="ns2:Subject_x002d_Sem_x003a__x0020_SemesterID" minOccurs="0"/>
                <xsd:element ref="ns2:Subject_x002d_Sem_x003a__x0020_SectionId" minOccurs="0"/>
                <xsd:element ref="ns2:Subject_x002d_Sem_x003a__x0020_Sem_x002d_Batch" minOccurs="0"/>
                <xsd:element ref="ns2:Subject_x002d_Sem_x003a_Ttile" minOccurs="0"/>
                <xsd:element ref="ns2:Teacher"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69914-b0d4-4af6-9176-3d5275b3a2b1" elementFormDefault="qualified">
    <xsd:import namespace="http://schemas.microsoft.com/office/2006/documentManagement/types"/>
    <xsd:import namespace="http://schemas.microsoft.com/office/infopath/2007/PartnerControls"/>
    <xsd:element name="AcademicSession" ma:index="8" nillable="true" ma:displayName="Academic Session" ma:default="Odd:2023-24" ma:format="Dropdown" ma:internalName="AcademicSession">
      <xsd:simpleType>
        <xsd:restriction base="dms:Choice">
          <xsd:enumeration value="Odd:2023-24"/>
          <xsd:enumeration value="Even:2023-24"/>
          <xsd:enumeration value="Annual:2023-24"/>
        </xsd:restriction>
      </xsd:simpleType>
    </xsd:element>
    <xsd:element name="MaterialType" ma:index="9" nillable="true" ma:displayName="Material Type" ma:format="Dropdown" ma:internalName="MaterialType">
      <xsd:simpleType>
        <xsd:restriction base="dms:Choice">
          <xsd:enumeration value="Notes"/>
          <xsd:enumeration value="Presentation"/>
          <xsd:enumeration value="Assignments"/>
          <xsd:enumeration value="Study Material/Ebook"/>
          <xsd:enumeration value="Syllabus"/>
          <xsd:enumeration value="Past University Papers"/>
          <xsd:enumeration value="Lecture Plan/Syllabus Mapping"/>
        </xsd:restriction>
      </xsd:simpleType>
    </xsd:element>
    <xsd:element name="Details" ma:index="10" nillable="true" ma:displayName="Details" ma:internalName="Details">
      <xsd:simpleType>
        <xsd:restriction base="dms:Text"/>
      </xsd:simpleType>
    </xsd:element>
    <xsd:element name="PresentationDate" ma:index="11" nillable="true" ma:displayName="Presentation Date" ma:internalName="PresentationDate">
      <xsd:simpleType>
        <xsd:restriction base="dms:DateTime"/>
      </xsd:simpleType>
    </xsd:element>
    <xsd:element name="Subject_x002d_Sem" ma:index="12" ma:displayName="Subject-Sem" ma:format="Dropdown" ma:list="af9371d5-537c-403f-ab41-f264fdefe66e" ma:internalName="Subject_x002d_Sem" ma:showField="field_6">
      <xsd:simpleType>
        <xsd:restriction base="dms:Lookup"/>
      </xsd:simpleType>
    </xsd:element>
    <xsd:element name="Subject_x002d_Sem_x003a__x0020_Program" ma:index="13" nillable="true" ma:displayName="Subject-Sem: Program" ma:format="Dropdown" ma:list="af9371d5-537c-403f-ab41-f264fdefe66e" ma:internalName="Subject_x002d_Sem_x003a__x0020_Program" ma:readOnly="true" ma:showField="field_2">
      <xsd:simpleType>
        <xsd:restriction base="dms:Lookup"/>
      </xsd:simpleType>
    </xsd:element>
    <xsd:element name="Subject_x002d_Sem_x003a__x0020_SubjectName" ma:index="14" nillable="true" ma:displayName="Subject-Sem: SubjectName" ma:format="Dropdown" ma:list="af9371d5-537c-403f-ab41-f264fdefe66e" ma:internalName="Subject_x002d_Sem_x003a__x0020_SubjectName" ma:readOnly="true" ma:showField="field_7">
      <xsd:simpleType>
        <xsd:restriction base="dms:Lookup"/>
      </xsd:simpleType>
    </xsd:element>
    <xsd:element name="Subject_x002d_Sem_x003a__x0020_SemesterID" ma:index="15" nillable="true" ma:displayName="Subject-Sem: SemesterID" ma:format="Dropdown" ma:list="af9371d5-537c-403f-ab41-f264fdefe66e" ma:internalName="Subject_x002d_Sem_x003a__x0020_SemesterID" ma:readOnly="true" ma:showField="field_12">
      <xsd:simpleType>
        <xsd:restriction base="dms:Lookup"/>
      </xsd:simpleType>
    </xsd:element>
    <xsd:element name="Subject_x002d_Sem_x003a__x0020_SectionId" ma:index="16" nillable="true" ma:displayName="Subject-Sem: SectionId" ma:format="Dropdown" ma:list="af9371d5-537c-403f-ab41-f264fdefe66e" ma:internalName="Subject_x002d_Sem_x003a__x0020_SectionId" ma:readOnly="true" ma:showField="field_13">
      <xsd:simpleType>
        <xsd:restriction base="dms:Lookup"/>
      </xsd:simpleType>
    </xsd:element>
    <xsd:element name="Subject_x002d_Sem_x003a__x0020_Sem_x002d_Batch" ma:index="17" nillable="true" ma:displayName="Subject-Sem: Sem-Batch" ma:format="Dropdown" ma:list="af9371d5-537c-403f-ab41-f264fdefe66e" ma:internalName="Subject_x002d_Sem_x003a__x0020_Sem_x002d_Batch" ma:readOnly="true" ma:showField="field_15">
      <xsd:simpleType>
        <xsd:restriction base="dms:Lookup"/>
      </xsd:simpleType>
    </xsd:element>
    <xsd:element name="Subject_x002d_Sem_x003a_Ttile" ma:index="18" nillable="true" ma:displayName="Subject-Sem:Ttile" ma:list="af9371d5-537c-403f-ab41-f264fdefe66e" ma:internalName="Subject_x002d_Sem_x003a_Ttile" ma:readOnly="true" ma:showField="Title" ma:web="3129f2d6-81a9-465b-80d1-186b9fb892cb">
      <xsd:simpleType>
        <xsd:restriction base="dms:Lookup"/>
      </xsd:simpleType>
    </xsd:element>
    <xsd:element name="Teacher" ma:index="19" nillable="true" ma:displayName="Teacher" ma:format="Dropdown" ma:list="e5e4ea5b-01a6-4ac2-8697-2727807c212c" ma:internalName="Teacher" ma:showField="Title">
      <xsd:simpleType>
        <xsd:restriction base="dms:Lookup"/>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599a17f-36ed-42f8-a3ef-3ad3366e77a5"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29f2d6-81a9-465b-80d1-186b9fb892cb"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0c6f25b-b844-40a7-8565-4f48283aeca6}" ma:internalName="TaxCatchAll" ma:showField="CatchAllData" ma:web="3129f2d6-81a9-465b-80d1-186b9fb892cb">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erialType xmlns="3ec69914-b0d4-4af6-9176-3d5275b3a2b1">Presentation</MaterialType>
    <Teacher xmlns="3ec69914-b0d4-4af6-9176-3d5275b3a2b1">3</Teacher>
    <Details xmlns="3ec69914-b0d4-4af6-9176-3d5275b3a2b1" xsi:nil="true"/>
    <Subject_x002d_Sem xmlns="3ec69914-b0d4-4af6-9176-3d5275b3a2b1">41</Subject_x002d_Sem>
    <AcademicSession xmlns="3ec69914-b0d4-4af6-9176-3d5275b3a2b1">Odd:2023-24</AcademicSession>
    <PresentationDate xmlns="3ec69914-b0d4-4af6-9176-3d5275b3a2b1" xsi:nil="true"/>
    <lcf76f155ced4ddcb4097134ff3c332f xmlns="3ec69914-b0d4-4af6-9176-3d5275b3a2b1">
      <Terms xmlns="http://schemas.microsoft.com/office/infopath/2007/PartnerControls"/>
    </lcf76f155ced4ddcb4097134ff3c332f>
    <TaxCatchAll xmlns="3129f2d6-81a9-465b-80d1-186b9fb892cb" xsi:nil="true"/>
  </documentManagement>
</p:properties>
</file>

<file path=customXml/itemProps1.xml><?xml version="1.0" encoding="utf-8"?>
<ds:datastoreItem xmlns:ds="http://schemas.openxmlformats.org/officeDocument/2006/customXml" ds:itemID="{413221F2-14B0-4915-A539-31546A4CDFAA}"/>
</file>

<file path=customXml/itemProps2.xml><?xml version="1.0" encoding="utf-8"?>
<ds:datastoreItem xmlns:ds="http://schemas.openxmlformats.org/officeDocument/2006/customXml" ds:itemID="{52164E61-D892-4933-A806-DF94268A548B}"/>
</file>

<file path=customXml/itemProps3.xml><?xml version="1.0" encoding="utf-8"?>
<ds:datastoreItem xmlns:ds="http://schemas.openxmlformats.org/officeDocument/2006/customXml" ds:itemID="{9BC7415D-0496-4640-91F1-CD6CB97720AF}"/>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SketchyVTI</vt:lpstr>
      <vt:lpstr>Design Analysis &amp; Algorithms </vt:lpstr>
      <vt:lpstr>Algorithm</vt:lpstr>
      <vt:lpstr>Characteristics of Algorithm</vt:lpstr>
      <vt:lpstr>Algorithm design techniques </vt:lpstr>
      <vt:lpstr>Complexity of Algorithm</vt:lpstr>
      <vt:lpstr>Complexity analysis</vt:lpstr>
      <vt:lpstr>Asymptotic notations </vt:lpstr>
      <vt:lpstr>Big O Notation (O()):</vt:lpstr>
      <vt:lpstr>Big Theta notation (Θ) </vt:lpstr>
      <vt:lpstr> Big Omega notation (Ω)</vt:lpstr>
      <vt:lpstr>Recurrences </vt:lpstr>
      <vt:lpstr>Sorting algorithms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UNIT1-PPT</dc:title>
  <dc:creator/>
  <cp:lastModifiedBy/>
  <cp:revision>188</cp:revision>
  <dcterms:created xsi:type="dcterms:W3CDTF">2023-09-15T04:53:24Z</dcterms:created>
  <dcterms:modified xsi:type="dcterms:W3CDTF">2023-09-15T06:30:50Z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0x01010079E93AC8F021C649AB0401C1101787F6</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